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sldIdLst>
    <p:sldId id="256" r:id="rId6"/>
    <p:sldId id="2147468896" r:id="rId7"/>
    <p:sldId id="2147468897" r:id="rId8"/>
    <p:sldId id="2147468862" r:id="rId9"/>
    <p:sldId id="2147468863" r:id="rId10"/>
    <p:sldId id="2147468861" r:id="rId11"/>
    <p:sldId id="2147468864" r:id="rId12"/>
    <p:sldId id="2147468867" r:id="rId13"/>
    <p:sldId id="2147468874" r:id="rId14"/>
    <p:sldId id="2147468875" r:id="rId15"/>
    <p:sldId id="2147468876" r:id="rId16"/>
    <p:sldId id="2147468877" r:id="rId17"/>
    <p:sldId id="2147468880" r:id="rId18"/>
    <p:sldId id="2147468881" r:id="rId19"/>
    <p:sldId id="2147468898" r:id="rId20"/>
    <p:sldId id="2147468870" r:id="rId21"/>
    <p:sldId id="2147468878" r:id="rId22"/>
    <p:sldId id="2147468871" r:id="rId23"/>
    <p:sldId id="2147468882" r:id="rId24"/>
    <p:sldId id="2147468885" r:id="rId25"/>
    <p:sldId id="2147468886" r:id="rId26"/>
    <p:sldId id="2147468887" r:id="rId27"/>
    <p:sldId id="2147468888" r:id="rId28"/>
    <p:sldId id="2147468889" r:id="rId29"/>
    <p:sldId id="2147468900" r:id="rId30"/>
    <p:sldId id="2147468899" r:id="rId31"/>
    <p:sldId id="2147468872" r:id="rId32"/>
    <p:sldId id="2147468869" r:id="rId33"/>
    <p:sldId id="2147468890" r:id="rId34"/>
    <p:sldId id="2147468873" r:id="rId35"/>
    <p:sldId id="2147468892" r:id="rId36"/>
    <p:sldId id="2147468895" r:id="rId37"/>
    <p:sldId id="2147468902" r:id="rId38"/>
    <p:sldId id="2147468903" r:id="rId39"/>
    <p:sldId id="2147468893" r:id="rId40"/>
  </p:sldIdLst>
  <p:sldSz cx="9144000" cy="5143500" type="screen16x9"/>
  <p:notesSz cx="6797675" cy="9926638"/>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41">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3366FF"/>
    <a:srgbClr val="E2F2EC"/>
    <a:srgbClr val="FFFF99"/>
    <a:srgbClr val="B6DCE5"/>
    <a:srgbClr val="CCE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7EB8B1-E483-4AE6-BDC4-DAB406E004CA}" v="475" dt="2024-03-13T23:47:59.249"/>
    <p1510:client id="{2E45530F-E2C6-44E4-A110-03432EA1B85C}" v="6" dt="2024-03-14T16:15:09.6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18" autoAdjust="0"/>
    <p:restoredTop sz="94660"/>
  </p:normalViewPr>
  <p:slideViewPr>
    <p:cSldViewPr snapToGrid="0">
      <p:cViewPr varScale="1">
        <p:scale>
          <a:sx n="100" d="100"/>
          <a:sy n="100" d="100"/>
        </p:scale>
        <p:origin x="392" y="60"/>
      </p:cViewPr>
      <p:guideLst>
        <p:guide orient="horz" pos="441"/>
        <p:guide pos="2880"/>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tto Plantener Jensen" userId="541d967a-525d-40e7-930a-5e3728b77995" providerId="ADAL" clId="{2E45530F-E2C6-44E4-A110-03432EA1B85C}"/>
    <pc:docChg chg="undo redo custSel addSld delSld modSld sldOrd">
      <pc:chgData name="Otto Plantener Jensen" userId="541d967a-525d-40e7-930a-5e3728b77995" providerId="ADAL" clId="{2E45530F-E2C6-44E4-A110-03432EA1B85C}" dt="2024-03-14T16:26:59.169" v="3279" actId="20577"/>
      <pc:docMkLst>
        <pc:docMk/>
      </pc:docMkLst>
      <pc:sldChg chg="addSp delSp modSp new mod">
        <pc:chgData name="Otto Plantener Jensen" userId="541d967a-525d-40e7-930a-5e3728b77995" providerId="ADAL" clId="{2E45530F-E2C6-44E4-A110-03432EA1B85C}" dt="2024-03-14T15:45:16.966" v="15" actId="207"/>
        <pc:sldMkLst>
          <pc:docMk/>
          <pc:sldMk cId="4139954898" sldId="2147468898"/>
        </pc:sldMkLst>
        <pc:spChg chg="del">
          <ac:chgData name="Otto Plantener Jensen" userId="541d967a-525d-40e7-930a-5e3728b77995" providerId="ADAL" clId="{2E45530F-E2C6-44E4-A110-03432EA1B85C}" dt="2024-03-14T15:44:28.245" v="10" actId="931"/>
          <ac:spMkLst>
            <pc:docMk/>
            <pc:sldMk cId="4139954898" sldId="2147468898"/>
            <ac:spMk id="2" creationId="{50527018-FDA7-49E8-3E08-03A383651CA9}"/>
          </ac:spMkLst>
        </pc:spChg>
        <pc:spChg chg="mod">
          <ac:chgData name="Otto Plantener Jensen" userId="541d967a-525d-40e7-930a-5e3728b77995" providerId="ADAL" clId="{2E45530F-E2C6-44E4-A110-03432EA1B85C}" dt="2024-03-14T15:45:16.966" v="15" actId="207"/>
          <ac:spMkLst>
            <pc:docMk/>
            <pc:sldMk cId="4139954898" sldId="2147468898"/>
            <ac:spMk id="3" creationId="{4E45D52B-3D37-0B29-FF7C-147D5B1DCE90}"/>
          </ac:spMkLst>
        </pc:spChg>
        <pc:spChg chg="del">
          <ac:chgData name="Otto Plantener Jensen" userId="541d967a-525d-40e7-930a-5e3728b77995" providerId="ADAL" clId="{2E45530F-E2C6-44E4-A110-03432EA1B85C}" dt="2024-03-14T14:11:09.500" v="9" actId="478"/>
          <ac:spMkLst>
            <pc:docMk/>
            <pc:sldMk cId="4139954898" sldId="2147468898"/>
            <ac:spMk id="4" creationId="{662D5C99-1E47-92DC-154D-96000EFF3D3D}"/>
          </ac:spMkLst>
        </pc:spChg>
        <pc:picChg chg="add mod">
          <ac:chgData name="Otto Plantener Jensen" userId="541d967a-525d-40e7-930a-5e3728b77995" providerId="ADAL" clId="{2E45530F-E2C6-44E4-A110-03432EA1B85C}" dt="2024-03-14T15:44:45.003" v="14" actId="962"/>
          <ac:picMkLst>
            <pc:docMk/>
            <pc:sldMk cId="4139954898" sldId="2147468898"/>
            <ac:picMk id="7" creationId="{DDC78205-05F8-A118-69B5-664457AF95C3}"/>
          </ac:picMkLst>
        </pc:picChg>
      </pc:sldChg>
      <pc:sldChg chg="add">
        <pc:chgData name="Otto Plantener Jensen" userId="541d967a-525d-40e7-930a-5e3728b77995" providerId="ADAL" clId="{2E45530F-E2C6-44E4-A110-03432EA1B85C}" dt="2024-03-14T15:45:35.044" v="16"/>
        <pc:sldMkLst>
          <pc:docMk/>
          <pc:sldMk cId="3474166133" sldId="2147468899"/>
        </pc:sldMkLst>
      </pc:sldChg>
      <pc:sldChg chg="addSp modSp add mod">
        <pc:chgData name="Otto Plantener Jensen" userId="541d967a-525d-40e7-930a-5e3728b77995" providerId="ADAL" clId="{2E45530F-E2C6-44E4-A110-03432EA1B85C}" dt="2024-03-14T15:58:01.194" v="773" actId="14100"/>
        <pc:sldMkLst>
          <pc:docMk/>
          <pc:sldMk cId="44496940" sldId="2147468900"/>
        </pc:sldMkLst>
        <pc:spChg chg="mod">
          <ac:chgData name="Otto Plantener Jensen" userId="541d967a-525d-40e7-930a-5e3728b77995" providerId="ADAL" clId="{2E45530F-E2C6-44E4-A110-03432EA1B85C}" dt="2024-03-14T15:47:44.670" v="28" actId="255"/>
          <ac:spMkLst>
            <pc:docMk/>
            <pc:sldMk cId="44496940" sldId="2147468900"/>
            <ac:spMk id="2" creationId="{434B7DB1-BD69-9694-6374-D6238E2157C4}"/>
          </ac:spMkLst>
        </pc:spChg>
        <pc:spChg chg="mod">
          <ac:chgData name="Otto Plantener Jensen" userId="541d967a-525d-40e7-930a-5e3728b77995" providerId="ADAL" clId="{2E45530F-E2C6-44E4-A110-03432EA1B85C}" dt="2024-03-14T15:56:57.181" v="763" actId="20577"/>
          <ac:spMkLst>
            <pc:docMk/>
            <pc:sldMk cId="44496940" sldId="2147468900"/>
            <ac:spMk id="3" creationId="{4A35CD29-169D-469A-C642-5D85AE7ACCBB}"/>
          </ac:spMkLst>
        </pc:spChg>
        <pc:spChg chg="mod">
          <ac:chgData name="Otto Plantener Jensen" userId="541d967a-525d-40e7-930a-5e3728b77995" providerId="ADAL" clId="{2E45530F-E2C6-44E4-A110-03432EA1B85C}" dt="2024-03-14T15:47:33.131" v="25" actId="20577"/>
          <ac:spMkLst>
            <pc:docMk/>
            <pc:sldMk cId="44496940" sldId="2147468900"/>
            <ac:spMk id="4" creationId="{3C5C01AB-D870-1A16-D553-5CE1506B0015}"/>
          </ac:spMkLst>
        </pc:spChg>
        <pc:spChg chg="add mod">
          <ac:chgData name="Otto Plantener Jensen" userId="541d967a-525d-40e7-930a-5e3728b77995" providerId="ADAL" clId="{2E45530F-E2C6-44E4-A110-03432EA1B85C}" dt="2024-03-14T15:57:50.771" v="769" actId="14100"/>
          <ac:spMkLst>
            <pc:docMk/>
            <pc:sldMk cId="44496940" sldId="2147468900"/>
            <ac:spMk id="7" creationId="{0014F369-1DDC-5FCB-36F9-4365AE112ECA}"/>
          </ac:spMkLst>
        </pc:spChg>
        <pc:spChg chg="add mod">
          <ac:chgData name="Otto Plantener Jensen" userId="541d967a-525d-40e7-930a-5e3728b77995" providerId="ADAL" clId="{2E45530F-E2C6-44E4-A110-03432EA1B85C}" dt="2024-03-14T15:58:01.194" v="773" actId="14100"/>
          <ac:spMkLst>
            <pc:docMk/>
            <pc:sldMk cId="44496940" sldId="2147468900"/>
            <ac:spMk id="10" creationId="{569F6268-E5C8-AF8B-0C9C-937AE682057B}"/>
          </ac:spMkLst>
        </pc:spChg>
        <pc:picChg chg="add mod">
          <ac:chgData name="Otto Plantener Jensen" userId="541d967a-525d-40e7-930a-5e3728b77995" providerId="ADAL" clId="{2E45530F-E2C6-44E4-A110-03432EA1B85C}" dt="2024-03-14T15:48:50.227" v="37" actId="208"/>
          <ac:picMkLst>
            <pc:docMk/>
            <pc:sldMk cId="44496940" sldId="2147468900"/>
            <ac:picMk id="6" creationId="{8C4296AA-E53F-C96F-7B43-EEA1F58A2986}"/>
          </ac:picMkLst>
        </pc:picChg>
        <pc:picChg chg="add mod">
          <ac:chgData name="Otto Plantener Jensen" userId="541d967a-525d-40e7-930a-5e3728b77995" providerId="ADAL" clId="{2E45530F-E2C6-44E4-A110-03432EA1B85C}" dt="2024-03-14T15:57:38.596" v="768" actId="14100"/>
          <ac:picMkLst>
            <pc:docMk/>
            <pc:sldMk cId="44496940" sldId="2147468900"/>
            <ac:picMk id="9" creationId="{614FE011-10FB-45A0-C203-E77646513934}"/>
          </ac:picMkLst>
        </pc:picChg>
      </pc:sldChg>
      <pc:sldChg chg="new del">
        <pc:chgData name="Otto Plantener Jensen" userId="541d967a-525d-40e7-930a-5e3728b77995" providerId="ADAL" clId="{2E45530F-E2C6-44E4-A110-03432EA1B85C}" dt="2024-03-14T15:58:31.082" v="778" actId="47"/>
        <pc:sldMkLst>
          <pc:docMk/>
          <pc:sldMk cId="1418869172" sldId="2147468901"/>
        </pc:sldMkLst>
      </pc:sldChg>
      <pc:sldChg chg="modSp add mod ord">
        <pc:chgData name="Otto Plantener Jensen" userId="541d967a-525d-40e7-930a-5e3728b77995" providerId="ADAL" clId="{2E45530F-E2C6-44E4-A110-03432EA1B85C}" dt="2024-03-14T16:15:03.318" v="1797" actId="20577"/>
        <pc:sldMkLst>
          <pc:docMk/>
          <pc:sldMk cId="323607724" sldId="2147468902"/>
        </pc:sldMkLst>
        <pc:spChg chg="mod">
          <ac:chgData name="Otto Plantener Jensen" userId="541d967a-525d-40e7-930a-5e3728b77995" providerId="ADAL" clId="{2E45530F-E2C6-44E4-A110-03432EA1B85C}" dt="2024-03-14T16:07:39.346" v="953" actId="20577"/>
          <ac:spMkLst>
            <pc:docMk/>
            <pc:sldMk cId="323607724" sldId="2147468902"/>
            <ac:spMk id="2" creationId="{E22D6080-1141-FD37-F095-81A9A198650B}"/>
          </ac:spMkLst>
        </pc:spChg>
        <pc:spChg chg="mod">
          <ac:chgData name="Otto Plantener Jensen" userId="541d967a-525d-40e7-930a-5e3728b77995" providerId="ADAL" clId="{2E45530F-E2C6-44E4-A110-03432EA1B85C}" dt="2024-03-14T16:15:03.318" v="1797" actId="20577"/>
          <ac:spMkLst>
            <pc:docMk/>
            <pc:sldMk cId="323607724" sldId="2147468902"/>
            <ac:spMk id="3" creationId="{E4DA9260-28EC-9A16-37EC-F87205CA89D8}"/>
          </ac:spMkLst>
        </pc:spChg>
        <pc:spChg chg="mod">
          <ac:chgData name="Otto Plantener Jensen" userId="541d967a-525d-40e7-930a-5e3728b77995" providerId="ADAL" clId="{2E45530F-E2C6-44E4-A110-03432EA1B85C}" dt="2024-03-14T15:58:53.657" v="796" actId="6549"/>
          <ac:spMkLst>
            <pc:docMk/>
            <pc:sldMk cId="323607724" sldId="2147468902"/>
            <ac:spMk id="4" creationId="{A97B4F28-6346-B5A0-4DFF-05F843AA7A52}"/>
          </ac:spMkLst>
        </pc:spChg>
      </pc:sldChg>
      <pc:sldChg chg="modSp add mod">
        <pc:chgData name="Otto Plantener Jensen" userId="541d967a-525d-40e7-930a-5e3728b77995" providerId="ADAL" clId="{2E45530F-E2C6-44E4-A110-03432EA1B85C}" dt="2024-03-14T16:26:59.169" v="3279" actId="20577"/>
        <pc:sldMkLst>
          <pc:docMk/>
          <pc:sldMk cId="1722683754" sldId="2147468903"/>
        </pc:sldMkLst>
        <pc:spChg chg="mod">
          <ac:chgData name="Otto Plantener Jensen" userId="541d967a-525d-40e7-930a-5e3728b77995" providerId="ADAL" clId="{2E45530F-E2C6-44E4-A110-03432EA1B85C}" dt="2024-03-14T16:15:21.952" v="1805" actId="20577"/>
          <ac:spMkLst>
            <pc:docMk/>
            <pc:sldMk cId="1722683754" sldId="2147468903"/>
            <ac:spMk id="2" creationId="{980CB7E3-97AE-5E61-CEFC-28F0FC01DD0C}"/>
          </ac:spMkLst>
        </pc:spChg>
        <pc:spChg chg="mod">
          <ac:chgData name="Otto Plantener Jensen" userId="541d967a-525d-40e7-930a-5e3728b77995" providerId="ADAL" clId="{2E45530F-E2C6-44E4-A110-03432EA1B85C}" dt="2024-03-14T16:26:59.169" v="3279" actId="20577"/>
          <ac:spMkLst>
            <pc:docMk/>
            <pc:sldMk cId="1722683754" sldId="2147468903"/>
            <ac:spMk id="3" creationId="{68BDD414-6529-1397-A69E-55A12F175261}"/>
          </ac:spMkLst>
        </pc:spChg>
      </pc:sldChg>
    </pc:docChg>
  </pc:docChgLst>
  <pc:docChgLst>
    <pc:chgData name="Otto Plantener Jensen" userId="541d967a-525d-40e7-930a-5e3728b77995" providerId="ADAL" clId="{1B7EB8B1-E483-4AE6-BDC4-DAB406E004CA}"/>
    <pc:docChg chg="undo redo custSel addSld delSld modSld sldOrd">
      <pc:chgData name="Otto Plantener Jensen" userId="541d967a-525d-40e7-930a-5e3728b77995" providerId="ADAL" clId="{1B7EB8B1-E483-4AE6-BDC4-DAB406E004CA}" dt="2024-03-13T23:51:57.925" v="9233" actId="20577"/>
      <pc:docMkLst>
        <pc:docMk/>
      </pc:docMkLst>
      <pc:sldChg chg="modSp mod ord">
        <pc:chgData name="Otto Plantener Jensen" userId="541d967a-525d-40e7-930a-5e3728b77995" providerId="ADAL" clId="{1B7EB8B1-E483-4AE6-BDC4-DAB406E004CA}" dt="2024-03-13T18:49:07.838" v="1783"/>
        <pc:sldMkLst>
          <pc:docMk/>
          <pc:sldMk cId="3760138532" sldId="2147468861"/>
        </pc:sldMkLst>
        <pc:spChg chg="mod">
          <ac:chgData name="Otto Plantener Jensen" userId="541d967a-525d-40e7-930a-5e3728b77995" providerId="ADAL" clId="{1B7EB8B1-E483-4AE6-BDC4-DAB406E004CA}" dt="2024-03-13T18:49:07.838" v="1783"/>
          <ac:spMkLst>
            <pc:docMk/>
            <pc:sldMk cId="3760138532" sldId="2147468861"/>
            <ac:spMk id="3" creationId="{53669C3E-21B0-927B-284D-F9DF6B2FE170}"/>
          </ac:spMkLst>
        </pc:spChg>
      </pc:sldChg>
      <pc:sldChg chg="modSp mod">
        <pc:chgData name="Otto Plantener Jensen" userId="541d967a-525d-40e7-930a-5e3728b77995" providerId="ADAL" clId="{1B7EB8B1-E483-4AE6-BDC4-DAB406E004CA}" dt="2024-03-13T17:53:10.794" v="443" actId="14826"/>
        <pc:sldMkLst>
          <pc:docMk/>
          <pc:sldMk cId="4121543587" sldId="2147468862"/>
        </pc:sldMkLst>
        <pc:picChg chg="mod">
          <ac:chgData name="Otto Plantener Jensen" userId="541d967a-525d-40e7-930a-5e3728b77995" providerId="ADAL" clId="{1B7EB8B1-E483-4AE6-BDC4-DAB406E004CA}" dt="2024-03-13T17:53:10.794" v="443" actId="14826"/>
          <ac:picMkLst>
            <pc:docMk/>
            <pc:sldMk cId="4121543587" sldId="2147468862"/>
            <ac:picMk id="6" creationId="{114D738F-CBC6-C224-A105-DB1D0B4C9DF6}"/>
          </ac:picMkLst>
        </pc:picChg>
      </pc:sldChg>
      <pc:sldChg chg="addSp modSp add mod ord">
        <pc:chgData name="Otto Plantener Jensen" userId="541d967a-525d-40e7-930a-5e3728b77995" providerId="ADAL" clId="{1B7EB8B1-E483-4AE6-BDC4-DAB406E004CA}" dt="2024-03-13T17:54:49.634" v="463" actId="1035"/>
        <pc:sldMkLst>
          <pc:docMk/>
          <pc:sldMk cId="1170135099" sldId="2147468863"/>
        </pc:sldMkLst>
        <pc:spChg chg="add mod">
          <ac:chgData name="Otto Plantener Jensen" userId="541d967a-525d-40e7-930a-5e3728b77995" providerId="ADAL" clId="{1B7EB8B1-E483-4AE6-BDC4-DAB406E004CA}" dt="2024-03-13T17:54:49.634" v="463" actId="1035"/>
          <ac:spMkLst>
            <pc:docMk/>
            <pc:sldMk cId="1170135099" sldId="2147468863"/>
            <ac:spMk id="5" creationId="{04A8F27C-536F-FBD3-FD76-A4D478866140}"/>
          </ac:spMkLst>
        </pc:spChg>
        <pc:picChg chg="add mod">
          <ac:chgData name="Otto Plantener Jensen" userId="541d967a-525d-40e7-930a-5e3728b77995" providerId="ADAL" clId="{1B7EB8B1-E483-4AE6-BDC4-DAB406E004CA}" dt="2024-03-13T17:53:19.160" v="445"/>
          <ac:picMkLst>
            <pc:docMk/>
            <pc:sldMk cId="1170135099" sldId="2147468863"/>
            <ac:picMk id="4" creationId="{5F19CFAA-12FC-3007-BAA4-561A629D4EB2}"/>
          </ac:picMkLst>
        </pc:picChg>
        <pc:picChg chg="mod">
          <ac:chgData name="Otto Plantener Jensen" userId="541d967a-525d-40e7-930a-5e3728b77995" providerId="ADAL" clId="{1B7EB8B1-E483-4AE6-BDC4-DAB406E004CA}" dt="2024-03-13T17:53:26.031" v="446" actId="14826"/>
          <ac:picMkLst>
            <pc:docMk/>
            <pc:sldMk cId="1170135099" sldId="2147468863"/>
            <ac:picMk id="6" creationId="{114D738F-CBC6-C224-A105-DB1D0B4C9DF6}"/>
          </ac:picMkLst>
        </pc:picChg>
      </pc:sldChg>
      <pc:sldChg chg="addSp modSp add mod modAnim">
        <pc:chgData name="Otto Plantener Jensen" userId="541d967a-525d-40e7-930a-5e3728b77995" providerId="ADAL" clId="{1B7EB8B1-E483-4AE6-BDC4-DAB406E004CA}" dt="2024-03-13T19:27:19.238" v="3357" actId="1036"/>
        <pc:sldMkLst>
          <pc:docMk/>
          <pc:sldMk cId="134057558" sldId="2147468864"/>
        </pc:sldMkLst>
        <pc:spChg chg="add mod">
          <ac:chgData name="Otto Plantener Jensen" userId="541d967a-525d-40e7-930a-5e3728b77995" providerId="ADAL" clId="{1B7EB8B1-E483-4AE6-BDC4-DAB406E004CA}" dt="2024-03-13T17:54:58.513" v="493" actId="1035"/>
          <ac:spMkLst>
            <pc:docMk/>
            <pc:sldMk cId="134057558" sldId="2147468864"/>
            <ac:spMk id="4" creationId="{9D033239-75D8-9743-2E45-5D7B0DB387DC}"/>
          </ac:spMkLst>
        </pc:spChg>
        <pc:picChg chg="add mod">
          <ac:chgData name="Otto Plantener Jensen" userId="541d967a-525d-40e7-930a-5e3728b77995" providerId="ADAL" clId="{1B7EB8B1-E483-4AE6-BDC4-DAB406E004CA}" dt="2024-03-13T19:27:19.238" v="3357" actId="1036"/>
          <ac:picMkLst>
            <pc:docMk/>
            <pc:sldMk cId="134057558" sldId="2147468864"/>
            <ac:picMk id="5" creationId="{8D0E4AD7-2D47-37BC-2C76-D7E822B3E81A}"/>
          </ac:picMkLst>
        </pc:picChg>
        <pc:picChg chg="mod">
          <ac:chgData name="Otto Plantener Jensen" userId="541d967a-525d-40e7-930a-5e3728b77995" providerId="ADAL" clId="{1B7EB8B1-E483-4AE6-BDC4-DAB406E004CA}" dt="2024-03-13T17:53:31.859" v="447" actId="14826"/>
          <ac:picMkLst>
            <pc:docMk/>
            <pc:sldMk cId="134057558" sldId="2147468864"/>
            <ac:picMk id="6" creationId="{114D738F-CBC6-C224-A105-DB1D0B4C9DF6}"/>
          </ac:picMkLst>
        </pc:picChg>
      </pc:sldChg>
      <pc:sldChg chg="add del">
        <pc:chgData name="Otto Plantener Jensen" userId="541d967a-525d-40e7-930a-5e3728b77995" providerId="ADAL" clId="{1B7EB8B1-E483-4AE6-BDC4-DAB406E004CA}" dt="2024-03-13T17:53:37.812" v="448" actId="47"/>
        <pc:sldMkLst>
          <pc:docMk/>
          <pc:sldMk cId="267450132" sldId="2147468865"/>
        </pc:sldMkLst>
      </pc:sldChg>
      <pc:sldChg chg="add del">
        <pc:chgData name="Otto Plantener Jensen" userId="541d967a-525d-40e7-930a-5e3728b77995" providerId="ADAL" clId="{1B7EB8B1-E483-4AE6-BDC4-DAB406E004CA}" dt="2024-03-13T17:53:40.212" v="449" actId="47"/>
        <pc:sldMkLst>
          <pc:docMk/>
          <pc:sldMk cId="4193808928" sldId="2147468866"/>
        </pc:sldMkLst>
      </pc:sldChg>
      <pc:sldChg chg="addSp delSp modSp new mod ord">
        <pc:chgData name="Otto Plantener Jensen" userId="541d967a-525d-40e7-930a-5e3728b77995" providerId="ADAL" clId="{1B7EB8B1-E483-4AE6-BDC4-DAB406E004CA}" dt="2024-03-13T19:21:35.917" v="3290" actId="14100"/>
        <pc:sldMkLst>
          <pc:docMk/>
          <pc:sldMk cId="2385882278" sldId="2147468867"/>
        </pc:sldMkLst>
        <pc:spChg chg="mod">
          <ac:chgData name="Otto Plantener Jensen" userId="541d967a-525d-40e7-930a-5e3728b77995" providerId="ADAL" clId="{1B7EB8B1-E483-4AE6-BDC4-DAB406E004CA}" dt="2024-03-05T14:27:15.992" v="433"/>
          <ac:spMkLst>
            <pc:docMk/>
            <pc:sldMk cId="2385882278" sldId="2147468867"/>
            <ac:spMk id="2" creationId="{C82C7379-6C8C-4755-99CA-D9E26EDED7C4}"/>
          </ac:spMkLst>
        </pc:spChg>
        <pc:spChg chg="del">
          <ac:chgData name="Otto Plantener Jensen" userId="541d967a-525d-40e7-930a-5e3728b77995" providerId="ADAL" clId="{1B7EB8B1-E483-4AE6-BDC4-DAB406E004CA}" dt="2024-03-13T19:21:15.198" v="3287" actId="478"/>
          <ac:spMkLst>
            <pc:docMk/>
            <pc:sldMk cId="2385882278" sldId="2147468867"/>
            <ac:spMk id="3" creationId="{6AB09298-F4AD-E2DB-261F-4567FD653D3E}"/>
          </ac:spMkLst>
        </pc:spChg>
        <pc:spChg chg="mod">
          <ac:chgData name="Otto Plantener Jensen" userId="541d967a-525d-40e7-930a-5e3728b77995" providerId="ADAL" clId="{1B7EB8B1-E483-4AE6-BDC4-DAB406E004CA}" dt="2024-03-13T18:49:13.121" v="1784"/>
          <ac:spMkLst>
            <pc:docMk/>
            <pc:sldMk cId="2385882278" sldId="2147468867"/>
            <ac:spMk id="4" creationId="{A4C1B6B6-8EBD-86F5-5DC0-40C03E14707A}"/>
          </ac:spMkLst>
        </pc:spChg>
        <pc:spChg chg="add">
          <ac:chgData name="Otto Plantener Jensen" userId="541d967a-525d-40e7-930a-5e3728b77995" providerId="ADAL" clId="{1B7EB8B1-E483-4AE6-BDC4-DAB406E004CA}" dt="2024-03-05T14:53:44.720" v="442" actId="11529"/>
          <ac:spMkLst>
            <pc:docMk/>
            <pc:sldMk cId="2385882278" sldId="2147468867"/>
            <ac:spMk id="9" creationId="{9A0039B4-7BB7-20D9-35EA-70F3C9B308E6}"/>
          </ac:spMkLst>
        </pc:spChg>
        <pc:spChg chg="add mod">
          <ac:chgData name="Otto Plantener Jensen" userId="541d967a-525d-40e7-930a-5e3728b77995" providerId="ADAL" clId="{1B7EB8B1-E483-4AE6-BDC4-DAB406E004CA}" dt="2024-03-13T19:21:21.128" v="3288" actId="14100"/>
          <ac:spMkLst>
            <pc:docMk/>
            <pc:sldMk cId="2385882278" sldId="2147468867"/>
            <ac:spMk id="11" creationId="{D46801A7-0D3F-E567-B4CD-8FDFE48B3CC8}"/>
          </ac:spMkLst>
        </pc:spChg>
        <pc:spChg chg="add mod">
          <ac:chgData name="Otto Plantener Jensen" userId="541d967a-525d-40e7-930a-5e3728b77995" providerId="ADAL" clId="{1B7EB8B1-E483-4AE6-BDC4-DAB406E004CA}" dt="2024-03-13T18:21:37.337" v="966" actId="1076"/>
          <ac:spMkLst>
            <pc:docMk/>
            <pc:sldMk cId="2385882278" sldId="2147468867"/>
            <ac:spMk id="12" creationId="{BD848C1C-EAE0-B1B2-2F81-00DEB3018447}"/>
          </ac:spMkLst>
        </pc:spChg>
        <pc:picChg chg="add del mod">
          <ac:chgData name="Otto Plantener Jensen" userId="541d967a-525d-40e7-930a-5e3728b77995" providerId="ADAL" clId="{1B7EB8B1-E483-4AE6-BDC4-DAB406E004CA}" dt="2024-03-13T19:04:26.992" v="2543" actId="478"/>
          <ac:picMkLst>
            <pc:docMk/>
            <pc:sldMk cId="2385882278" sldId="2147468867"/>
            <ac:picMk id="6" creationId="{51E448CE-F7FA-361E-EA25-185AFA74AA1D}"/>
          </ac:picMkLst>
        </pc:picChg>
        <pc:picChg chg="add del mod">
          <ac:chgData name="Otto Plantener Jensen" userId="541d967a-525d-40e7-930a-5e3728b77995" providerId="ADAL" clId="{1B7EB8B1-E483-4AE6-BDC4-DAB406E004CA}" dt="2024-03-05T14:52:45.870" v="436" actId="478"/>
          <ac:picMkLst>
            <pc:docMk/>
            <pc:sldMk cId="2385882278" sldId="2147468867"/>
            <ac:picMk id="6" creationId="{A28CF5B3-99C5-A86C-48CE-A291E11E231C}"/>
          </ac:picMkLst>
        </pc:picChg>
        <pc:picChg chg="add mod">
          <ac:chgData name="Otto Plantener Jensen" userId="541d967a-525d-40e7-930a-5e3728b77995" providerId="ADAL" clId="{1B7EB8B1-E483-4AE6-BDC4-DAB406E004CA}" dt="2024-03-13T19:21:12.326" v="3286" actId="1036"/>
          <ac:picMkLst>
            <pc:docMk/>
            <pc:sldMk cId="2385882278" sldId="2147468867"/>
            <ac:picMk id="8" creationId="{C0E0CACC-3B0D-40B2-66BA-83E50AEE0C19}"/>
          </ac:picMkLst>
        </pc:picChg>
        <pc:picChg chg="add mod">
          <ac:chgData name="Otto Plantener Jensen" userId="541d967a-525d-40e7-930a-5e3728b77995" providerId="ADAL" clId="{1B7EB8B1-E483-4AE6-BDC4-DAB406E004CA}" dt="2024-03-13T19:21:30.530" v="3289" actId="1076"/>
          <ac:picMkLst>
            <pc:docMk/>
            <pc:sldMk cId="2385882278" sldId="2147468867"/>
            <ac:picMk id="10" creationId="{1465FABB-8246-ADC2-D8D8-22A1EF30C4BD}"/>
          </ac:picMkLst>
        </pc:picChg>
        <pc:picChg chg="add mod">
          <ac:chgData name="Otto Plantener Jensen" userId="541d967a-525d-40e7-930a-5e3728b77995" providerId="ADAL" clId="{1B7EB8B1-E483-4AE6-BDC4-DAB406E004CA}" dt="2024-03-13T19:21:35.917" v="3290" actId="14100"/>
          <ac:picMkLst>
            <pc:docMk/>
            <pc:sldMk cId="2385882278" sldId="2147468867"/>
            <ac:picMk id="13" creationId="{DE15C563-395B-FD77-EC0A-08565FEC8B2F}"/>
          </ac:picMkLst>
        </pc:picChg>
      </pc:sldChg>
      <pc:sldChg chg="new del">
        <pc:chgData name="Otto Plantener Jensen" userId="541d967a-525d-40e7-930a-5e3728b77995" providerId="ADAL" clId="{1B7EB8B1-E483-4AE6-BDC4-DAB406E004CA}" dt="2024-03-05T14:06:30.113" v="9" actId="47"/>
        <pc:sldMkLst>
          <pc:docMk/>
          <pc:sldMk cId="2882044176" sldId="2147468867"/>
        </pc:sldMkLst>
      </pc:sldChg>
      <pc:sldChg chg="addSp modSp new del mod modAnim">
        <pc:chgData name="Otto Plantener Jensen" userId="541d967a-525d-40e7-930a-5e3728b77995" providerId="ADAL" clId="{1B7EB8B1-E483-4AE6-BDC4-DAB406E004CA}" dt="2024-03-05T14:18:29.326" v="52" actId="47"/>
        <pc:sldMkLst>
          <pc:docMk/>
          <pc:sldMk cId="2506808447" sldId="2147468868"/>
        </pc:sldMkLst>
        <pc:spChg chg="mod">
          <ac:chgData name="Otto Plantener Jensen" userId="541d967a-525d-40e7-930a-5e3728b77995" providerId="ADAL" clId="{1B7EB8B1-E483-4AE6-BDC4-DAB406E004CA}" dt="2024-03-05T14:17:52.320" v="34" actId="20577"/>
          <ac:spMkLst>
            <pc:docMk/>
            <pc:sldMk cId="2506808447" sldId="2147468868"/>
            <ac:spMk id="2" creationId="{15056312-B878-70F9-A093-8E5F53FBA91C}"/>
          </ac:spMkLst>
        </pc:spChg>
        <pc:picChg chg="add mod">
          <ac:chgData name="Otto Plantener Jensen" userId="541d967a-525d-40e7-930a-5e3728b77995" providerId="ADAL" clId="{1B7EB8B1-E483-4AE6-BDC4-DAB406E004CA}" dt="2024-03-05T14:17:46.490" v="30" actId="14100"/>
          <ac:picMkLst>
            <pc:docMk/>
            <pc:sldMk cId="2506808447" sldId="2147468868"/>
            <ac:picMk id="4" creationId="{82050C98-7472-4655-FB2A-0394458CFC4C}"/>
          </ac:picMkLst>
        </pc:picChg>
      </pc:sldChg>
      <pc:sldChg chg="new del">
        <pc:chgData name="Otto Plantener Jensen" userId="541d967a-525d-40e7-930a-5e3728b77995" providerId="ADAL" clId="{1B7EB8B1-E483-4AE6-BDC4-DAB406E004CA}" dt="2024-03-05T14:18:08.101" v="36" actId="2696"/>
        <pc:sldMkLst>
          <pc:docMk/>
          <pc:sldMk cId="1584953980" sldId="2147468869"/>
        </pc:sldMkLst>
      </pc:sldChg>
      <pc:sldChg chg="addSp delSp modSp new mod ord modAnim">
        <pc:chgData name="Otto Plantener Jensen" userId="541d967a-525d-40e7-930a-5e3728b77995" providerId="ADAL" clId="{1B7EB8B1-E483-4AE6-BDC4-DAB406E004CA}" dt="2024-03-13T23:30:47.800" v="8483" actId="1076"/>
        <pc:sldMkLst>
          <pc:docMk/>
          <pc:sldMk cId="2696727078" sldId="2147468869"/>
        </pc:sldMkLst>
        <pc:spChg chg="mod">
          <ac:chgData name="Otto Plantener Jensen" userId="541d967a-525d-40e7-930a-5e3728b77995" providerId="ADAL" clId="{1B7EB8B1-E483-4AE6-BDC4-DAB406E004CA}" dt="2024-03-05T14:18:20.339" v="49" actId="20577"/>
          <ac:spMkLst>
            <pc:docMk/>
            <pc:sldMk cId="2696727078" sldId="2147468869"/>
            <ac:spMk id="2" creationId="{CFD4F1F6-0D24-4358-37EE-752889B462D2}"/>
          </ac:spMkLst>
        </pc:spChg>
        <pc:spChg chg="mod">
          <ac:chgData name="Otto Plantener Jensen" userId="541d967a-525d-40e7-930a-5e3728b77995" providerId="ADAL" clId="{1B7EB8B1-E483-4AE6-BDC4-DAB406E004CA}" dt="2024-03-13T23:25:16.834" v="8411" actId="6549"/>
          <ac:spMkLst>
            <pc:docMk/>
            <pc:sldMk cId="2696727078" sldId="2147468869"/>
            <ac:spMk id="3" creationId="{FAE75B63-9CE2-12BF-18AE-9A0A193B2589}"/>
          </ac:spMkLst>
        </pc:spChg>
        <pc:spChg chg="mod">
          <ac:chgData name="Otto Plantener Jensen" userId="541d967a-525d-40e7-930a-5e3728b77995" providerId="ADAL" clId="{1B7EB8B1-E483-4AE6-BDC4-DAB406E004CA}" dt="2024-03-13T23:07:27.094" v="7234"/>
          <ac:spMkLst>
            <pc:docMk/>
            <pc:sldMk cId="2696727078" sldId="2147468869"/>
            <ac:spMk id="4" creationId="{9D86D1EB-FD40-A064-8818-479027C0277E}"/>
          </ac:spMkLst>
        </pc:spChg>
        <pc:spChg chg="add mod">
          <ac:chgData name="Otto Plantener Jensen" userId="541d967a-525d-40e7-930a-5e3728b77995" providerId="ADAL" clId="{1B7EB8B1-E483-4AE6-BDC4-DAB406E004CA}" dt="2024-03-05T14:19:42.756" v="68" actId="571"/>
          <ac:spMkLst>
            <pc:docMk/>
            <pc:sldMk cId="2696727078" sldId="2147468869"/>
            <ac:spMk id="6" creationId="{9600B107-6CC5-B50E-D448-719DB4350F50}"/>
          </ac:spMkLst>
        </pc:spChg>
        <pc:spChg chg="add mod">
          <ac:chgData name="Otto Plantener Jensen" userId="541d967a-525d-40e7-930a-5e3728b77995" providerId="ADAL" clId="{1B7EB8B1-E483-4AE6-BDC4-DAB406E004CA}" dt="2024-03-13T23:03:30.978" v="7210" actId="14100"/>
          <ac:spMkLst>
            <pc:docMk/>
            <pc:sldMk cId="2696727078" sldId="2147468869"/>
            <ac:spMk id="6" creationId="{F72DD24E-E52E-A6F5-E786-13E134B30936}"/>
          </ac:spMkLst>
        </pc:spChg>
        <pc:spChg chg="add mod">
          <ac:chgData name="Otto Plantener Jensen" userId="541d967a-525d-40e7-930a-5e3728b77995" providerId="ADAL" clId="{1B7EB8B1-E483-4AE6-BDC4-DAB406E004CA}" dt="2024-03-05T14:19:17.875" v="60" actId="571"/>
          <ac:spMkLst>
            <pc:docMk/>
            <pc:sldMk cId="2696727078" sldId="2147468869"/>
            <ac:spMk id="7" creationId="{E25735B4-973C-6CEC-CDB1-CADA947B54A5}"/>
          </ac:spMkLst>
        </pc:spChg>
        <pc:spChg chg="add mod">
          <ac:chgData name="Otto Plantener Jensen" userId="541d967a-525d-40e7-930a-5e3728b77995" providerId="ADAL" clId="{1B7EB8B1-E483-4AE6-BDC4-DAB406E004CA}" dt="2024-03-05T14:19:26.141" v="62" actId="571"/>
          <ac:spMkLst>
            <pc:docMk/>
            <pc:sldMk cId="2696727078" sldId="2147468869"/>
            <ac:spMk id="8" creationId="{00C5F579-46FE-2B8D-C99D-5ABB094791A4}"/>
          </ac:spMkLst>
        </pc:spChg>
        <pc:spChg chg="add mod">
          <ac:chgData name="Otto Plantener Jensen" userId="541d967a-525d-40e7-930a-5e3728b77995" providerId="ADAL" clId="{1B7EB8B1-E483-4AE6-BDC4-DAB406E004CA}" dt="2024-03-05T14:19:32.241" v="65" actId="1076"/>
          <ac:spMkLst>
            <pc:docMk/>
            <pc:sldMk cId="2696727078" sldId="2147468869"/>
            <ac:spMk id="9" creationId="{91F07EDC-F953-A04C-F1DC-662A435F024B}"/>
          </ac:spMkLst>
        </pc:spChg>
        <pc:spChg chg="add mod">
          <ac:chgData name="Otto Plantener Jensen" userId="541d967a-525d-40e7-930a-5e3728b77995" providerId="ADAL" clId="{1B7EB8B1-E483-4AE6-BDC4-DAB406E004CA}" dt="2024-03-05T14:19:40.205" v="67" actId="571"/>
          <ac:spMkLst>
            <pc:docMk/>
            <pc:sldMk cId="2696727078" sldId="2147468869"/>
            <ac:spMk id="10" creationId="{6BEC3FAC-A088-D27C-DE7E-8A52E567EF88}"/>
          </ac:spMkLst>
        </pc:spChg>
        <pc:spChg chg="add mod">
          <ac:chgData name="Otto Plantener Jensen" userId="541d967a-525d-40e7-930a-5e3728b77995" providerId="ADAL" clId="{1B7EB8B1-E483-4AE6-BDC4-DAB406E004CA}" dt="2024-03-05T14:20:20.297" v="101" actId="571"/>
          <ac:spMkLst>
            <pc:docMk/>
            <pc:sldMk cId="2696727078" sldId="2147468869"/>
            <ac:spMk id="11" creationId="{8549D847-5C3D-A6F9-1446-3503AF7A2349}"/>
          </ac:spMkLst>
        </pc:spChg>
        <pc:spChg chg="add mod">
          <ac:chgData name="Otto Plantener Jensen" userId="541d967a-525d-40e7-930a-5e3728b77995" providerId="ADAL" clId="{1B7EB8B1-E483-4AE6-BDC4-DAB406E004CA}" dt="2024-03-05T14:20:20.105" v="100" actId="571"/>
          <ac:spMkLst>
            <pc:docMk/>
            <pc:sldMk cId="2696727078" sldId="2147468869"/>
            <ac:spMk id="12" creationId="{8FABA506-13FE-7CF9-5C99-7BC679580EAA}"/>
          </ac:spMkLst>
        </pc:spChg>
        <pc:grpChg chg="add del mod">
          <ac:chgData name="Otto Plantener Jensen" userId="541d967a-525d-40e7-930a-5e3728b77995" providerId="ADAL" clId="{1B7EB8B1-E483-4AE6-BDC4-DAB406E004CA}" dt="2024-03-13T23:28:01.763" v="8424" actId="478"/>
          <ac:grpSpMkLst>
            <pc:docMk/>
            <pc:sldMk cId="2696727078" sldId="2147468869"/>
            <ac:grpSpMk id="10" creationId="{DDF29DC1-3089-8686-0459-673E536B11FE}"/>
          </ac:grpSpMkLst>
        </pc:grpChg>
        <pc:graphicFrameChg chg="add mod modGraphic">
          <ac:chgData name="Otto Plantener Jensen" userId="541d967a-525d-40e7-930a-5e3728b77995" providerId="ADAL" clId="{1B7EB8B1-E483-4AE6-BDC4-DAB406E004CA}" dt="2024-03-13T23:21:14.402" v="8033" actId="13822"/>
          <ac:graphicFrameMkLst>
            <pc:docMk/>
            <pc:sldMk cId="2696727078" sldId="2147468869"/>
            <ac:graphicFrameMk id="13" creationId="{EC58524E-A0E3-39CB-B03F-BDB1EE8E9439}"/>
          </ac:graphicFrameMkLst>
        </pc:graphicFrameChg>
        <pc:picChg chg="add mod">
          <ac:chgData name="Otto Plantener Jensen" userId="541d967a-525d-40e7-930a-5e3728b77995" providerId="ADAL" clId="{1B7EB8B1-E483-4AE6-BDC4-DAB406E004CA}" dt="2024-03-05T14:26:13.347" v="429" actId="1076"/>
          <ac:picMkLst>
            <pc:docMk/>
            <pc:sldMk cId="2696727078" sldId="2147468869"/>
            <ac:picMk id="5" creationId="{90D31DAD-0424-8E68-2159-9B8B7B313801}"/>
          </ac:picMkLst>
        </pc:picChg>
        <pc:picChg chg="add mod">
          <ac:chgData name="Otto Plantener Jensen" userId="541d967a-525d-40e7-930a-5e3728b77995" providerId="ADAL" clId="{1B7EB8B1-E483-4AE6-BDC4-DAB406E004CA}" dt="2024-03-13T23:26:37.170" v="8416" actId="1076"/>
          <ac:picMkLst>
            <pc:docMk/>
            <pc:sldMk cId="2696727078" sldId="2147468869"/>
            <ac:picMk id="7" creationId="{D2A38BE5-481F-753B-1204-D1B1F1E245BD}"/>
          </ac:picMkLst>
        </pc:picChg>
        <pc:picChg chg="add mod">
          <ac:chgData name="Otto Plantener Jensen" userId="541d967a-525d-40e7-930a-5e3728b77995" providerId="ADAL" clId="{1B7EB8B1-E483-4AE6-BDC4-DAB406E004CA}" dt="2024-03-13T23:26:34.949" v="8415" actId="1076"/>
          <ac:picMkLst>
            <pc:docMk/>
            <pc:sldMk cId="2696727078" sldId="2147468869"/>
            <ac:picMk id="8" creationId="{5C389E16-694E-74E7-CBA5-C8098DFDDED3}"/>
          </ac:picMkLst>
        </pc:picChg>
        <pc:picChg chg="add mod">
          <ac:chgData name="Otto Plantener Jensen" userId="541d967a-525d-40e7-930a-5e3728b77995" providerId="ADAL" clId="{1B7EB8B1-E483-4AE6-BDC4-DAB406E004CA}" dt="2024-03-13T23:30:44.741" v="8482" actId="1076"/>
          <ac:picMkLst>
            <pc:docMk/>
            <pc:sldMk cId="2696727078" sldId="2147468869"/>
            <ac:picMk id="9" creationId="{B42AC5A5-B081-3405-FA3B-6ED6D975FCE1}"/>
          </ac:picMkLst>
        </pc:picChg>
        <pc:picChg chg="del mod topLvl">
          <ac:chgData name="Otto Plantener Jensen" userId="541d967a-525d-40e7-930a-5e3728b77995" providerId="ADAL" clId="{1B7EB8B1-E483-4AE6-BDC4-DAB406E004CA}" dt="2024-03-13T23:28:01.763" v="8424" actId="478"/>
          <ac:picMkLst>
            <pc:docMk/>
            <pc:sldMk cId="2696727078" sldId="2147468869"/>
            <ac:picMk id="11" creationId="{AD648A65-C9FA-1732-16FA-CDD0359EEEF8}"/>
          </ac:picMkLst>
        </pc:picChg>
        <pc:picChg chg="mod topLvl">
          <ac:chgData name="Otto Plantener Jensen" userId="541d967a-525d-40e7-930a-5e3728b77995" providerId="ADAL" clId="{1B7EB8B1-E483-4AE6-BDC4-DAB406E004CA}" dt="2024-03-13T23:30:47.800" v="8483" actId="1076"/>
          <ac:picMkLst>
            <pc:docMk/>
            <pc:sldMk cId="2696727078" sldId="2147468869"/>
            <ac:picMk id="12" creationId="{30C03C36-FE25-2650-3AA8-7A930D30CA47}"/>
          </ac:picMkLst>
        </pc:picChg>
        <pc:picChg chg="add mod modCrop">
          <ac:chgData name="Otto Plantener Jensen" userId="541d967a-525d-40e7-930a-5e3728b77995" providerId="ADAL" clId="{1B7EB8B1-E483-4AE6-BDC4-DAB406E004CA}" dt="2024-03-05T14:25:57.835" v="427" actId="13822"/>
          <ac:picMkLst>
            <pc:docMk/>
            <pc:sldMk cId="2696727078" sldId="2147468869"/>
            <ac:picMk id="15" creationId="{4172EB22-E470-3FB1-2F9E-42885206AC03}"/>
          </ac:picMkLst>
        </pc:picChg>
        <pc:picChg chg="add del mod ord">
          <ac:chgData name="Otto Plantener Jensen" userId="541d967a-525d-40e7-930a-5e3728b77995" providerId="ADAL" clId="{1B7EB8B1-E483-4AE6-BDC4-DAB406E004CA}" dt="2024-03-13T23:30:18.192" v="8478" actId="478"/>
          <ac:picMkLst>
            <pc:docMk/>
            <pc:sldMk cId="2696727078" sldId="2147468869"/>
            <ac:picMk id="16" creationId="{81841089-5C9B-3D79-0CFD-0ECF7D1092D4}"/>
          </ac:picMkLst>
        </pc:picChg>
        <pc:picChg chg="add mod">
          <ac:chgData name="Otto Plantener Jensen" userId="541d967a-525d-40e7-930a-5e3728b77995" providerId="ADAL" clId="{1B7EB8B1-E483-4AE6-BDC4-DAB406E004CA}" dt="2024-03-13T23:30:32.468" v="8481" actId="1076"/>
          <ac:picMkLst>
            <pc:docMk/>
            <pc:sldMk cId="2696727078" sldId="2147468869"/>
            <ac:picMk id="18" creationId="{8F1CA0F6-029A-C7AE-1848-4407249D172D}"/>
          </ac:picMkLst>
        </pc:picChg>
      </pc:sldChg>
      <pc:sldChg chg="addSp modSp add mod modAnim">
        <pc:chgData name="Otto Plantener Jensen" userId="541d967a-525d-40e7-930a-5e3728b77995" providerId="ADAL" clId="{1B7EB8B1-E483-4AE6-BDC4-DAB406E004CA}" dt="2024-03-13T19:27:39.604" v="3359" actId="1076"/>
        <pc:sldMkLst>
          <pc:docMk/>
          <pc:sldMk cId="2161137301" sldId="2147468870"/>
        </pc:sldMkLst>
        <pc:spChg chg="add mod">
          <ac:chgData name="Otto Plantener Jensen" userId="541d967a-525d-40e7-930a-5e3728b77995" providerId="ADAL" clId="{1B7EB8B1-E483-4AE6-BDC4-DAB406E004CA}" dt="2024-03-13T17:55:08.703" v="531" actId="1036"/>
          <ac:spMkLst>
            <pc:docMk/>
            <pc:sldMk cId="2161137301" sldId="2147468870"/>
            <ac:spMk id="4" creationId="{0DB9F3CD-CC69-9D62-CDBA-486D2AFA36BF}"/>
          </ac:spMkLst>
        </pc:spChg>
        <pc:picChg chg="add mod">
          <ac:chgData name="Otto Plantener Jensen" userId="541d967a-525d-40e7-930a-5e3728b77995" providerId="ADAL" clId="{1B7EB8B1-E483-4AE6-BDC4-DAB406E004CA}" dt="2024-03-13T19:27:39.604" v="3359" actId="1076"/>
          <ac:picMkLst>
            <pc:docMk/>
            <pc:sldMk cId="2161137301" sldId="2147468870"/>
            <ac:picMk id="5" creationId="{83FA8BCA-4A1B-3BFA-ADFA-E4AC0966640A}"/>
          </ac:picMkLst>
        </pc:picChg>
      </pc:sldChg>
      <pc:sldChg chg="addSp modSp add mod">
        <pc:chgData name="Otto Plantener Jensen" userId="541d967a-525d-40e7-930a-5e3728b77995" providerId="ADAL" clId="{1B7EB8B1-E483-4AE6-BDC4-DAB406E004CA}" dt="2024-03-13T17:55:14.942" v="562" actId="1036"/>
        <pc:sldMkLst>
          <pc:docMk/>
          <pc:sldMk cId="233175279" sldId="2147468871"/>
        </pc:sldMkLst>
        <pc:spChg chg="add mod">
          <ac:chgData name="Otto Plantener Jensen" userId="541d967a-525d-40e7-930a-5e3728b77995" providerId="ADAL" clId="{1B7EB8B1-E483-4AE6-BDC4-DAB406E004CA}" dt="2024-03-13T17:55:14.942" v="562" actId="1036"/>
          <ac:spMkLst>
            <pc:docMk/>
            <pc:sldMk cId="233175279" sldId="2147468871"/>
            <ac:spMk id="4" creationId="{22E667FB-7D98-ACCB-F867-1C33F1A1A336}"/>
          </ac:spMkLst>
        </pc:spChg>
      </pc:sldChg>
      <pc:sldChg chg="modSp add mod">
        <pc:chgData name="Otto Plantener Jensen" userId="541d967a-525d-40e7-930a-5e3728b77995" providerId="ADAL" clId="{1B7EB8B1-E483-4AE6-BDC4-DAB406E004CA}" dt="2024-03-13T17:55:53.423" v="586" actId="1035"/>
        <pc:sldMkLst>
          <pc:docMk/>
          <pc:sldMk cId="3809008066" sldId="2147468872"/>
        </pc:sldMkLst>
        <pc:spChg chg="mod">
          <ac:chgData name="Otto Plantener Jensen" userId="541d967a-525d-40e7-930a-5e3728b77995" providerId="ADAL" clId="{1B7EB8B1-E483-4AE6-BDC4-DAB406E004CA}" dt="2024-03-13T17:55:53.423" v="586" actId="1035"/>
          <ac:spMkLst>
            <pc:docMk/>
            <pc:sldMk cId="3809008066" sldId="2147468872"/>
            <ac:spMk id="4" creationId="{B0E72048-CCC8-92F4-C633-CBA69D7BAAE1}"/>
          </ac:spMkLst>
        </pc:spChg>
      </pc:sldChg>
      <pc:sldChg chg="modSp add mod ord">
        <pc:chgData name="Otto Plantener Jensen" userId="541d967a-525d-40e7-930a-5e3728b77995" providerId="ADAL" clId="{1B7EB8B1-E483-4AE6-BDC4-DAB406E004CA}" dt="2024-03-13T17:56:03.266" v="617" actId="1035"/>
        <pc:sldMkLst>
          <pc:docMk/>
          <pc:sldMk cId="2573052242" sldId="2147468873"/>
        </pc:sldMkLst>
        <pc:spChg chg="mod">
          <ac:chgData name="Otto Plantener Jensen" userId="541d967a-525d-40e7-930a-5e3728b77995" providerId="ADAL" clId="{1B7EB8B1-E483-4AE6-BDC4-DAB406E004CA}" dt="2024-03-13T17:56:03.266" v="617" actId="1035"/>
          <ac:spMkLst>
            <pc:docMk/>
            <pc:sldMk cId="2573052242" sldId="2147468873"/>
            <ac:spMk id="4" creationId="{E9DE5135-8EA6-36CE-AF21-7C6079406F80}"/>
          </ac:spMkLst>
        </pc:spChg>
      </pc:sldChg>
      <pc:sldChg chg="addSp delSp modSp add mod">
        <pc:chgData name="Otto Plantener Jensen" userId="541d967a-525d-40e7-930a-5e3728b77995" providerId="ADAL" clId="{1B7EB8B1-E483-4AE6-BDC4-DAB406E004CA}" dt="2024-03-13T19:22:53.656" v="3306" actId="164"/>
        <pc:sldMkLst>
          <pc:docMk/>
          <pc:sldMk cId="559667200" sldId="2147468874"/>
        </pc:sldMkLst>
        <pc:spChg chg="del">
          <ac:chgData name="Otto Plantener Jensen" userId="541d967a-525d-40e7-930a-5e3728b77995" providerId="ADAL" clId="{1B7EB8B1-E483-4AE6-BDC4-DAB406E004CA}" dt="2024-03-13T18:21:58.790" v="971" actId="478"/>
          <ac:spMkLst>
            <pc:docMk/>
            <pc:sldMk cId="559667200" sldId="2147468874"/>
            <ac:spMk id="3" creationId="{B5379710-FD69-5E32-B1DA-2A7554712E2A}"/>
          </ac:spMkLst>
        </pc:spChg>
        <pc:spChg chg="mod">
          <ac:chgData name="Otto Plantener Jensen" userId="541d967a-525d-40e7-930a-5e3728b77995" providerId="ADAL" clId="{1B7EB8B1-E483-4AE6-BDC4-DAB406E004CA}" dt="2024-03-13T18:49:17.770" v="1785"/>
          <ac:spMkLst>
            <pc:docMk/>
            <pc:sldMk cId="559667200" sldId="2147468874"/>
            <ac:spMk id="4" creationId="{5D692D17-8C0C-01FC-BFBA-F6C61EE9BE56}"/>
          </ac:spMkLst>
        </pc:spChg>
        <pc:spChg chg="del">
          <ac:chgData name="Otto Plantener Jensen" userId="541d967a-525d-40e7-930a-5e3728b77995" providerId="ADAL" clId="{1B7EB8B1-E483-4AE6-BDC4-DAB406E004CA}" dt="2024-03-13T18:21:48.802" v="969" actId="478"/>
          <ac:spMkLst>
            <pc:docMk/>
            <pc:sldMk cId="559667200" sldId="2147468874"/>
            <ac:spMk id="9" creationId="{2A78A191-6BB6-CAD0-673C-0CEFC6102BDB}"/>
          </ac:spMkLst>
        </pc:spChg>
        <pc:spChg chg="del">
          <ac:chgData name="Otto Plantener Jensen" userId="541d967a-525d-40e7-930a-5e3728b77995" providerId="ADAL" clId="{1B7EB8B1-E483-4AE6-BDC4-DAB406E004CA}" dt="2024-03-13T18:22:09.332" v="972" actId="478"/>
          <ac:spMkLst>
            <pc:docMk/>
            <pc:sldMk cId="559667200" sldId="2147468874"/>
            <ac:spMk id="11" creationId="{91CBFE6F-0472-1110-C17F-4DF7A0CF68E4}"/>
          </ac:spMkLst>
        </pc:spChg>
        <pc:spChg chg="mod">
          <ac:chgData name="Otto Plantener Jensen" userId="541d967a-525d-40e7-930a-5e3728b77995" providerId="ADAL" clId="{1B7EB8B1-E483-4AE6-BDC4-DAB406E004CA}" dt="2024-03-13T18:33:19.998" v="1231" actId="14100"/>
          <ac:spMkLst>
            <pc:docMk/>
            <pc:sldMk cId="559667200" sldId="2147468874"/>
            <ac:spMk id="12" creationId="{ADBCE3A4-CEB0-1712-11AF-EBEAC7303442}"/>
          </ac:spMkLst>
        </pc:spChg>
        <pc:spChg chg="add mod">
          <ac:chgData name="Otto Plantener Jensen" userId="541d967a-525d-40e7-930a-5e3728b77995" providerId="ADAL" clId="{1B7EB8B1-E483-4AE6-BDC4-DAB406E004CA}" dt="2024-03-13T18:35:08.687" v="1370" actId="20577"/>
          <ac:spMkLst>
            <pc:docMk/>
            <pc:sldMk cId="559667200" sldId="2147468874"/>
            <ac:spMk id="38" creationId="{573BF6A9-A0A4-19A3-EBC9-EFBC3169C1D1}"/>
          </ac:spMkLst>
        </pc:spChg>
        <pc:spChg chg="add mod">
          <ac:chgData name="Otto Plantener Jensen" userId="541d967a-525d-40e7-930a-5e3728b77995" providerId="ADAL" clId="{1B7EB8B1-E483-4AE6-BDC4-DAB406E004CA}" dt="2024-03-13T19:22:14.594" v="3297" actId="14100"/>
          <ac:spMkLst>
            <pc:docMk/>
            <pc:sldMk cId="559667200" sldId="2147468874"/>
            <ac:spMk id="41" creationId="{249956E5-929A-0D23-3CB8-795BC93BFD4C}"/>
          </ac:spMkLst>
        </pc:spChg>
        <pc:spChg chg="add mod">
          <ac:chgData name="Otto Plantener Jensen" userId="541d967a-525d-40e7-930a-5e3728b77995" providerId="ADAL" clId="{1B7EB8B1-E483-4AE6-BDC4-DAB406E004CA}" dt="2024-03-13T19:22:36.714" v="3304" actId="14100"/>
          <ac:spMkLst>
            <pc:docMk/>
            <pc:sldMk cId="559667200" sldId="2147468874"/>
            <ac:spMk id="42" creationId="{3FFC2155-C1BD-FE2D-A13E-AE19B265F1A1}"/>
          </ac:spMkLst>
        </pc:spChg>
        <pc:grpChg chg="add mod">
          <ac:chgData name="Otto Plantener Jensen" userId="541d967a-525d-40e7-930a-5e3728b77995" providerId="ADAL" clId="{1B7EB8B1-E483-4AE6-BDC4-DAB406E004CA}" dt="2024-03-13T19:22:53.656" v="3306" actId="164"/>
          <ac:grpSpMkLst>
            <pc:docMk/>
            <pc:sldMk cId="559667200" sldId="2147468874"/>
            <ac:grpSpMk id="51" creationId="{DE6D2D49-6EF5-9AB2-08C2-CCE7BB054400}"/>
          </ac:grpSpMkLst>
        </pc:grpChg>
        <pc:picChg chg="del ord">
          <ac:chgData name="Otto Plantener Jensen" userId="541d967a-525d-40e7-930a-5e3728b77995" providerId="ADAL" clId="{1B7EB8B1-E483-4AE6-BDC4-DAB406E004CA}" dt="2024-03-13T19:03:57.987" v="2539" actId="478"/>
          <ac:picMkLst>
            <pc:docMk/>
            <pc:sldMk cId="559667200" sldId="2147468874"/>
            <ac:picMk id="6" creationId="{C71BE949-168D-D8B2-5D3D-2BF558E1D9E8}"/>
          </ac:picMkLst>
        </pc:picChg>
        <pc:picChg chg="add del mod">
          <ac:chgData name="Otto Plantener Jensen" userId="541d967a-525d-40e7-930a-5e3728b77995" providerId="ADAL" clId="{1B7EB8B1-E483-4AE6-BDC4-DAB406E004CA}" dt="2024-03-13T18:23:27.385" v="1039" actId="478"/>
          <ac:picMkLst>
            <pc:docMk/>
            <pc:sldMk cId="559667200" sldId="2147468874"/>
            <ac:picMk id="7" creationId="{4F0D5340-4310-DF65-8BCB-4256F6A935A0}"/>
          </ac:picMkLst>
        </pc:picChg>
        <pc:picChg chg="del">
          <ac:chgData name="Otto Plantener Jensen" userId="541d967a-525d-40e7-930a-5e3728b77995" providerId="ADAL" clId="{1B7EB8B1-E483-4AE6-BDC4-DAB406E004CA}" dt="2024-03-13T18:21:44.115" v="968" actId="478"/>
          <ac:picMkLst>
            <pc:docMk/>
            <pc:sldMk cId="559667200" sldId="2147468874"/>
            <ac:picMk id="8" creationId="{835DD2E4-1542-1E6D-84FD-61FCE291AF18}"/>
          </ac:picMkLst>
        </pc:picChg>
        <pc:picChg chg="del">
          <ac:chgData name="Otto Plantener Jensen" userId="541d967a-525d-40e7-930a-5e3728b77995" providerId="ADAL" clId="{1B7EB8B1-E483-4AE6-BDC4-DAB406E004CA}" dt="2024-03-13T19:21:49.452" v="3291" actId="478"/>
          <ac:picMkLst>
            <pc:docMk/>
            <pc:sldMk cId="559667200" sldId="2147468874"/>
            <ac:picMk id="10" creationId="{1CE7F1D2-371D-0D2E-25FC-72BD840CD53E}"/>
          </ac:picMkLst>
        </pc:picChg>
        <pc:picChg chg="add mod">
          <ac:chgData name="Otto Plantener Jensen" userId="541d967a-525d-40e7-930a-5e3728b77995" providerId="ADAL" clId="{1B7EB8B1-E483-4AE6-BDC4-DAB406E004CA}" dt="2024-03-13T18:24:29.990" v="1045" actId="208"/>
          <ac:picMkLst>
            <pc:docMk/>
            <pc:sldMk cId="559667200" sldId="2147468874"/>
            <ac:picMk id="14" creationId="{CD02CB4A-EB3C-04F0-0B50-022C71F000D2}"/>
          </ac:picMkLst>
        </pc:picChg>
        <pc:picChg chg="add mod ord modCrop">
          <ac:chgData name="Otto Plantener Jensen" userId="541d967a-525d-40e7-930a-5e3728b77995" providerId="ADAL" clId="{1B7EB8B1-E483-4AE6-BDC4-DAB406E004CA}" dt="2024-03-13T19:21:59.290" v="3294" actId="167"/>
          <ac:picMkLst>
            <pc:docMk/>
            <pc:sldMk cId="559667200" sldId="2147468874"/>
            <ac:picMk id="18" creationId="{554B1B2E-218D-EB5B-0478-60C42BC5371B}"/>
          </ac:picMkLst>
        </pc:picChg>
        <pc:picChg chg="add mod ord modCrop">
          <ac:chgData name="Otto Plantener Jensen" userId="541d967a-525d-40e7-930a-5e3728b77995" providerId="ADAL" clId="{1B7EB8B1-E483-4AE6-BDC4-DAB406E004CA}" dt="2024-03-13T19:22:01.927" v="3295" actId="167"/>
          <ac:picMkLst>
            <pc:docMk/>
            <pc:sldMk cId="559667200" sldId="2147468874"/>
            <ac:picMk id="22" creationId="{B7DF54C9-48D6-CFD3-5491-D1ED168291F9}"/>
          </ac:picMkLst>
        </pc:picChg>
        <pc:picChg chg="add del mod ord">
          <ac:chgData name="Otto Plantener Jensen" userId="541d967a-525d-40e7-930a-5e3728b77995" providerId="ADAL" clId="{1B7EB8B1-E483-4AE6-BDC4-DAB406E004CA}" dt="2024-03-13T19:04:41.465" v="2552" actId="478"/>
          <ac:picMkLst>
            <pc:docMk/>
            <pc:sldMk cId="559667200" sldId="2147468874"/>
            <ac:picMk id="43" creationId="{0A58A387-382F-4F65-08F1-0D7A2CFA78F9}"/>
          </ac:picMkLst>
        </pc:picChg>
        <pc:picChg chg="add del mod ord">
          <ac:chgData name="Otto Plantener Jensen" userId="541d967a-525d-40e7-930a-5e3728b77995" providerId="ADAL" clId="{1B7EB8B1-E483-4AE6-BDC4-DAB406E004CA}" dt="2024-03-13T19:21:49.452" v="3291" actId="478"/>
          <ac:picMkLst>
            <pc:docMk/>
            <pc:sldMk cId="559667200" sldId="2147468874"/>
            <ac:picMk id="44" creationId="{0A4DE502-D304-8BD0-6B44-C16B017708A2}"/>
          </ac:picMkLst>
        </pc:picChg>
        <pc:picChg chg="add mod ord">
          <ac:chgData name="Otto Plantener Jensen" userId="541d967a-525d-40e7-930a-5e3728b77995" providerId="ADAL" clId="{1B7EB8B1-E483-4AE6-BDC4-DAB406E004CA}" dt="2024-03-13T19:22:53.656" v="3306" actId="164"/>
          <ac:picMkLst>
            <pc:docMk/>
            <pc:sldMk cId="559667200" sldId="2147468874"/>
            <ac:picMk id="45" creationId="{3BAC4A70-4F79-A967-6D40-7B91A8AA5664}"/>
          </ac:picMkLst>
        </pc:picChg>
        <pc:picChg chg="add mod ord">
          <ac:chgData name="Otto Plantener Jensen" userId="541d967a-525d-40e7-930a-5e3728b77995" providerId="ADAL" clId="{1B7EB8B1-E483-4AE6-BDC4-DAB406E004CA}" dt="2024-03-13T19:22:53.656" v="3306" actId="164"/>
          <ac:picMkLst>
            <pc:docMk/>
            <pc:sldMk cId="559667200" sldId="2147468874"/>
            <ac:picMk id="46" creationId="{9A293726-93C2-8218-0DCA-CF71875224E4}"/>
          </ac:picMkLst>
        </pc:picChg>
        <pc:cxnChg chg="add mod">
          <ac:chgData name="Otto Plantener Jensen" userId="541d967a-525d-40e7-930a-5e3728b77995" providerId="ADAL" clId="{1B7EB8B1-E483-4AE6-BDC4-DAB406E004CA}" dt="2024-03-13T19:22:21.327" v="3299" actId="14100"/>
          <ac:cxnSpMkLst>
            <pc:docMk/>
            <pc:sldMk cId="559667200" sldId="2147468874"/>
            <ac:cxnSpMk id="16" creationId="{D8634F88-1A36-E47B-EE7C-0A2E79B69A5A}"/>
          </ac:cxnSpMkLst>
        </pc:cxnChg>
        <pc:cxnChg chg="add del mod">
          <ac:chgData name="Otto Plantener Jensen" userId="541d967a-525d-40e7-930a-5e3728b77995" providerId="ADAL" clId="{1B7EB8B1-E483-4AE6-BDC4-DAB406E004CA}" dt="2024-03-13T18:30:10.169" v="1135" actId="478"/>
          <ac:cxnSpMkLst>
            <pc:docMk/>
            <pc:sldMk cId="559667200" sldId="2147468874"/>
            <ac:cxnSpMk id="19" creationId="{7B992F5A-6B76-01C9-1BA2-B2D2639DA9AC}"/>
          </ac:cxnSpMkLst>
        </pc:cxnChg>
        <pc:cxnChg chg="add mod">
          <ac:chgData name="Otto Plantener Jensen" userId="541d967a-525d-40e7-930a-5e3728b77995" providerId="ADAL" clId="{1B7EB8B1-E483-4AE6-BDC4-DAB406E004CA}" dt="2024-03-13T19:22:26.464" v="3301" actId="14100"/>
          <ac:cxnSpMkLst>
            <pc:docMk/>
            <pc:sldMk cId="559667200" sldId="2147468874"/>
            <ac:cxnSpMk id="28" creationId="{249FECB5-A5FC-B231-A364-FF8B0CDA8AA8}"/>
          </ac:cxnSpMkLst>
        </pc:cxnChg>
        <pc:cxnChg chg="add mod">
          <ac:chgData name="Otto Plantener Jensen" userId="541d967a-525d-40e7-930a-5e3728b77995" providerId="ADAL" clId="{1B7EB8B1-E483-4AE6-BDC4-DAB406E004CA}" dt="2024-03-13T19:22:41.814" v="3305" actId="14100"/>
          <ac:cxnSpMkLst>
            <pc:docMk/>
            <pc:sldMk cId="559667200" sldId="2147468874"/>
            <ac:cxnSpMk id="32" creationId="{D5D40597-B13C-3288-E11A-0831AAC1BF6C}"/>
          </ac:cxnSpMkLst>
        </pc:cxnChg>
        <pc:cxnChg chg="add mod">
          <ac:chgData name="Otto Plantener Jensen" userId="541d967a-525d-40e7-930a-5e3728b77995" providerId="ADAL" clId="{1B7EB8B1-E483-4AE6-BDC4-DAB406E004CA}" dt="2024-03-13T18:47:16.596" v="1782" actId="14100"/>
          <ac:cxnSpMkLst>
            <pc:docMk/>
            <pc:sldMk cId="559667200" sldId="2147468874"/>
            <ac:cxnSpMk id="39" creationId="{A11F8232-5F1C-48C2-AC74-EC1F736D3FBE}"/>
          </ac:cxnSpMkLst>
        </pc:cxnChg>
      </pc:sldChg>
      <pc:sldChg chg="addSp delSp modSp add mod">
        <pc:chgData name="Otto Plantener Jensen" userId="541d967a-525d-40e7-930a-5e3728b77995" providerId="ADAL" clId="{1B7EB8B1-E483-4AE6-BDC4-DAB406E004CA}" dt="2024-03-13T19:24:11.828" v="3321" actId="1076"/>
        <pc:sldMkLst>
          <pc:docMk/>
          <pc:sldMk cId="92441416" sldId="2147468875"/>
        </pc:sldMkLst>
        <pc:spChg chg="mod">
          <ac:chgData name="Otto Plantener Jensen" userId="541d967a-525d-40e7-930a-5e3728b77995" providerId="ADAL" clId="{1B7EB8B1-E483-4AE6-BDC4-DAB406E004CA}" dt="2024-03-13T18:49:20.555" v="1786"/>
          <ac:spMkLst>
            <pc:docMk/>
            <pc:sldMk cId="92441416" sldId="2147468875"/>
            <ac:spMk id="4" creationId="{BA969727-370B-B785-F109-81962EAC3EDF}"/>
          </ac:spMkLst>
        </pc:spChg>
        <pc:spChg chg="mod">
          <ac:chgData name="Otto Plantener Jensen" userId="541d967a-525d-40e7-930a-5e3728b77995" providerId="ADAL" clId="{1B7EB8B1-E483-4AE6-BDC4-DAB406E004CA}" dt="2024-03-13T19:24:07.263" v="3320" actId="1076"/>
          <ac:spMkLst>
            <pc:docMk/>
            <pc:sldMk cId="92441416" sldId="2147468875"/>
            <ac:spMk id="12" creationId="{3B93C8EB-64AE-CEBE-2E73-48DB75887AC1}"/>
          </ac:spMkLst>
        </pc:spChg>
        <pc:spChg chg="add mod">
          <ac:chgData name="Otto Plantener Jensen" userId="541d967a-525d-40e7-930a-5e3728b77995" providerId="ADAL" clId="{1B7EB8B1-E483-4AE6-BDC4-DAB406E004CA}" dt="2024-03-13T19:20:01.055" v="3267" actId="20577"/>
          <ac:spMkLst>
            <pc:docMk/>
            <pc:sldMk cId="92441416" sldId="2147468875"/>
            <ac:spMk id="19" creationId="{5251AA49-F7AC-D2D2-B422-C970826D5FFE}"/>
          </ac:spMkLst>
        </pc:spChg>
        <pc:spChg chg="add del mod">
          <ac:chgData name="Otto Plantener Jensen" userId="541d967a-525d-40e7-930a-5e3728b77995" providerId="ADAL" clId="{1B7EB8B1-E483-4AE6-BDC4-DAB406E004CA}" dt="2024-03-13T19:05:09.910" v="2557" actId="478"/>
          <ac:spMkLst>
            <pc:docMk/>
            <pc:sldMk cId="92441416" sldId="2147468875"/>
            <ac:spMk id="20" creationId="{01A47716-5C96-D663-D44F-62CC7CA37B0C}"/>
          </ac:spMkLst>
        </pc:spChg>
        <pc:spChg chg="add mod">
          <ac:chgData name="Otto Plantener Jensen" userId="541d967a-525d-40e7-930a-5e3728b77995" providerId="ADAL" clId="{1B7EB8B1-E483-4AE6-BDC4-DAB406E004CA}" dt="2024-03-13T19:23:42.016" v="3317" actId="1076"/>
          <ac:spMkLst>
            <pc:docMk/>
            <pc:sldMk cId="92441416" sldId="2147468875"/>
            <ac:spMk id="23" creationId="{8ED159E5-B5F3-BEBF-E876-52DB76D5B8B8}"/>
          </ac:spMkLst>
        </pc:spChg>
        <pc:spChg chg="del mod">
          <ac:chgData name="Otto Plantener Jensen" userId="541d967a-525d-40e7-930a-5e3728b77995" providerId="ADAL" clId="{1B7EB8B1-E483-4AE6-BDC4-DAB406E004CA}" dt="2024-03-13T18:41:21.189" v="1586" actId="478"/>
          <ac:spMkLst>
            <pc:docMk/>
            <pc:sldMk cId="92441416" sldId="2147468875"/>
            <ac:spMk id="38" creationId="{C2D9151C-BCA7-2C37-E8B0-4EE04BCCD6F5}"/>
          </ac:spMkLst>
        </pc:spChg>
        <pc:picChg chg="add mod ord modCrop">
          <ac:chgData name="Otto Plantener Jensen" userId="541d967a-525d-40e7-930a-5e3728b77995" providerId="ADAL" clId="{1B7EB8B1-E483-4AE6-BDC4-DAB406E004CA}" dt="2024-03-13T19:23:46.731" v="3318" actId="167"/>
          <ac:picMkLst>
            <pc:docMk/>
            <pc:sldMk cId="92441416" sldId="2147468875"/>
            <ac:picMk id="5" creationId="{B1E181C4-1011-4704-B3EA-ACAAE1954902}"/>
          </ac:picMkLst>
        </pc:picChg>
        <pc:picChg chg="del ord">
          <ac:chgData name="Otto Plantener Jensen" userId="541d967a-525d-40e7-930a-5e3728b77995" providerId="ADAL" clId="{1B7EB8B1-E483-4AE6-BDC4-DAB406E004CA}" dt="2024-03-13T19:05:09.910" v="2557" actId="478"/>
          <ac:picMkLst>
            <pc:docMk/>
            <pc:sldMk cId="92441416" sldId="2147468875"/>
            <ac:picMk id="6" creationId="{E1388E5E-42E6-580C-8CAF-EE94BEC04E1A}"/>
          </ac:picMkLst>
        </pc:picChg>
        <pc:picChg chg="del">
          <ac:chgData name="Otto Plantener Jensen" userId="541d967a-525d-40e7-930a-5e3728b77995" providerId="ADAL" clId="{1B7EB8B1-E483-4AE6-BDC4-DAB406E004CA}" dt="2024-03-13T19:23:20.814" v="3311" actId="478"/>
          <ac:picMkLst>
            <pc:docMk/>
            <pc:sldMk cId="92441416" sldId="2147468875"/>
            <ac:picMk id="10" creationId="{579ED238-1647-7112-035B-946637E85A6E}"/>
          </ac:picMkLst>
        </pc:picChg>
        <pc:picChg chg="add mod modCrop">
          <ac:chgData name="Otto Plantener Jensen" userId="541d967a-525d-40e7-930a-5e3728b77995" providerId="ADAL" clId="{1B7EB8B1-E483-4AE6-BDC4-DAB406E004CA}" dt="2024-03-13T19:24:11.828" v="3321" actId="1076"/>
          <ac:picMkLst>
            <pc:docMk/>
            <pc:sldMk cId="92441416" sldId="2147468875"/>
            <ac:picMk id="11" creationId="{894FAE15-A563-08C3-8767-B8CCF5518DA6}"/>
          </ac:picMkLst>
        </pc:picChg>
        <pc:picChg chg="add mod modCrop">
          <ac:chgData name="Otto Plantener Jensen" userId="541d967a-525d-40e7-930a-5e3728b77995" providerId="ADAL" clId="{1B7EB8B1-E483-4AE6-BDC4-DAB406E004CA}" dt="2024-03-13T18:41:51.078" v="1608" actId="1076"/>
          <ac:picMkLst>
            <pc:docMk/>
            <pc:sldMk cId="92441416" sldId="2147468875"/>
            <ac:picMk id="13" creationId="{617A70A7-85A0-9E8B-F95E-6693CE73E7B2}"/>
          </ac:picMkLst>
        </pc:picChg>
        <pc:picChg chg="del">
          <ac:chgData name="Otto Plantener Jensen" userId="541d967a-525d-40e7-930a-5e3728b77995" providerId="ADAL" clId="{1B7EB8B1-E483-4AE6-BDC4-DAB406E004CA}" dt="2024-03-13T18:36:03.212" v="1372" actId="478"/>
          <ac:picMkLst>
            <pc:docMk/>
            <pc:sldMk cId="92441416" sldId="2147468875"/>
            <ac:picMk id="14" creationId="{28F23257-84A2-9583-CEE2-9ED9B3F82F2E}"/>
          </ac:picMkLst>
        </pc:picChg>
        <pc:picChg chg="del">
          <ac:chgData name="Otto Plantener Jensen" userId="541d967a-525d-40e7-930a-5e3728b77995" providerId="ADAL" clId="{1B7EB8B1-E483-4AE6-BDC4-DAB406E004CA}" dt="2024-03-13T18:36:05.187" v="1373" actId="478"/>
          <ac:picMkLst>
            <pc:docMk/>
            <pc:sldMk cId="92441416" sldId="2147468875"/>
            <ac:picMk id="18" creationId="{A6A9006B-3DC6-3EA6-284F-6FFC258E17F1}"/>
          </ac:picMkLst>
        </pc:picChg>
        <pc:picChg chg="add del mod ord">
          <ac:chgData name="Otto Plantener Jensen" userId="541d967a-525d-40e7-930a-5e3728b77995" providerId="ADAL" clId="{1B7EB8B1-E483-4AE6-BDC4-DAB406E004CA}" dt="2024-03-13T19:23:18.919" v="3310" actId="478"/>
          <ac:picMkLst>
            <pc:docMk/>
            <pc:sldMk cId="92441416" sldId="2147468875"/>
            <ac:picMk id="21" creationId="{79AA5E1B-577E-6BA3-87DE-482985A6A740}"/>
          </ac:picMkLst>
        </pc:picChg>
        <pc:picChg chg="del">
          <ac:chgData name="Otto Plantener Jensen" userId="541d967a-525d-40e7-930a-5e3728b77995" providerId="ADAL" clId="{1B7EB8B1-E483-4AE6-BDC4-DAB406E004CA}" dt="2024-03-13T18:36:07.111" v="1374" actId="478"/>
          <ac:picMkLst>
            <pc:docMk/>
            <pc:sldMk cId="92441416" sldId="2147468875"/>
            <ac:picMk id="22" creationId="{BC091021-ECC3-1EB8-1B55-70504118B903}"/>
          </ac:picMkLst>
        </pc:picChg>
        <pc:picChg chg="add mod ord">
          <ac:chgData name="Otto Plantener Jensen" userId="541d967a-525d-40e7-930a-5e3728b77995" providerId="ADAL" clId="{1B7EB8B1-E483-4AE6-BDC4-DAB406E004CA}" dt="2024-03-13T19:23:28.389" v="3313" actId="167"/>
          <ac:picMkLst>
            <pc:docMk/>
            <pc:sldMk cId="92441416" sldId="2147468875"/>
            <ac:picMk id="24" creationId="{98B312F9-1A76-24CD-5E5A-22AC5A937478}"/>
          </ac:picMkLst>
        </pc:picChg>
        <pc:picChg chg="add mod ord">
          <ac:chgData name="Otto Plantener Jensen" userId="541d967a-525d-40e7-930a-5e3728b77995" providerId="ADAL" clId="{1B7EB8B1-E483-4AE6-BDC4-DAB406E004CA}" dt="2024-03-13T19:23:35.269" v="3315" actId="1076"/>
          <ac:picMkLst>
            <pc:docMk/>
            <pc:sldMk cId="92441416" sldId="2147468875"/>
            <ac:picMk id="25" creationId="{82181A1C-0BBF-7244-B79B-7D1A887DB006}"/>
          </ac:picMkLst>
        </pc:picChg>
        <pc:cxnChg chg="del mod">
          <ac:chgData name="Otto Plantener Jensen" userId="541d967a-525d-40e7-930a-5e3728b77995" providerId="ADAL" clId="{1B7EB8B1-E483-4AE6-BDC4-DAB406E004CA}" dt="2024-03-13T18:37:38.561" v="1499" actId="478"/>
          <ac:cxnSpMkLst>
            <pc:docMk/>
            <pc:sldMk cId="92441416" sldId="2147468875"/>
            <ac:cxnSpMk id="16" creationId="{539857D3-4247-C527-347C-4E79A8DEF57E}"/>
          </ac:cxnSpMkLst>
        </pc:cxnChg>
        <pc:cxnChg chg="mod ord">
          <ac:chgData name="Otto Plantener Jensen" userId="541d967a-525d-40e7-930a-5e3728b77995" providerId="ADAL" clId="{1B7EB8B1-E483-4AE6-BDC4-DAB406E004CA}" dt="2024-03-13T19:23:53.872" v="3319" actId="14100"/>
          <ac:cxnSpMkLst>
            <pc:docMk/>
            <pc:sldMk cId="92441416" sldId="2147468875"/>
            <ac:cxnSpMk id="28" creationId="{9C8C077D-AE28-DA4E-46B5-9752F1C9BC05}"/>
          </ac:cxnSpMkLst>
        </pc:cxnChg>
        <pc:cxnChg chg="del">
          <ac:chgData name="Otto Plantener Jensen" userId="541d967a-525d-40e7-930a-5e3728b77995" providerId="ADAL" clId="{1B7EB8B1-E483-4AE6-BDC4-DAB406E004CA}" dt="2024-03-13T18:37:49.173" v="1502" actId="478"/>
          <ac:cxnSpMkLst>
            <pc:docMk/>
            <pc:sldMk cId="92441416" sldId="2147468875"/>
            <ac:cxnSpMk id="32" creationId="{F07FF43F-0AE6-1CF2-E155-39B5A7509104}"/>
          </ac:cxnSpMkLst>
        </pc:cxnChg>
        <pc:cxnChg chg="del">
          <ac:chgData name="Otto Plantener Jensen" userId="541d967a-525d-40e7-930a-5e3728b77995" providerId="ADAL" clId="{1B7EB8B1-E483-4AE6-BDC4-DAB406E004CA}" dt="2024-03-13T18:41:25.201" v="1587" actId="478"/>
          <ac:cxnSpMkLst>
            <pc:docMk/>
            <pc:sldMk cId="92441416" sldId="2147468875"/>
            <ac:cxnSpMk id="39" creationId="{DE000893-5A8A-2642-AF44-CB6A372032D9}"/>
          </ac:cxnSpMkLst>
        </pc:cxnChg>
      </pc:sldChg>
      <pc:sldChg chg="addSp delSp modSp add mod">
        <pc:chgData name="Otto Plantener Jensen" userId="541d967a-525d-40e7-930a-5e3728b77995" providerId="ADAL" clId="{1B7EB8B1-E483-4AE6-BDC4-DAB406E004CA}" dt="2024-03-13T19:24:54.104" v="3326" actId="14100"/>
        <pc:sldMkLst>
          <pc:docMk/>
          <pc:sldMk cId="1782166845" sldId="2147468876"/>
        </pc:sldMkLst>
        <pc:spChg chg="mod">
          <ac:chgData name="Otto Plantener Jensen" userId="541d967a-525d-40e7-930a-5e3728b77995" providerId="ADAL" clId="{1B7EB8B1-E483-4AE6-BDC4-DAB406E004CA}" dt="2024-03-13T18:49:24.722" v="1787"/>
          <ac:spMkLst>
            <pc:docMk/>
            <pc:sldMk cId="1782166845" sldId="2147468876"/>
            <ac:spMk id="4" creationId="{30EFC921-EB0A-34DF-8852-5AA4012EED03}"/>
          </ac:spMkLst>
        </pc:spChg>
        <pc:spChg chg="mod">
          <ac:chgData name="Otto Plantener Jensen" userId="541d967a-525d-40e7-930a-5e3728b77995" providerId="ADAL" clId="{1B7EB8B1-E483-4AE6-BDC4-DAB406E004CA}" dt="2024-03-13T18:57:04.300" v="2491" actId="1035"/>
          <ac:spMkLst>
            <pc:docMk/>
            <pc:sldMk cId="1782166845" sldId="2147468876"/>
            <ac:spMk id="12" creationId="{7C34EF8D-FE2C-BC26-FDE7-EC5C54D0E632}"/>
          </ac:spMkLst>
        </pc:spChg>
        <pc:spChg chg="add mod">
          <ac:chgData name="Otto Plantener Jensen" userId="541d967a-525d-40e7-930a-5e3728b77995" providerId="ADAL" clId="{1B7EB8B1-E483-4AE6-BDC4-DAB406E004CA}" dt="2024-03-13T19:24:48.830" v="3325" actId="14100"/>
          <ac:spMkLst>
            <pc:docMk/>
            <pc:sldMk cId="1782166845" sldId="2147468876"/>
            <ac:spMk id="14" creationId="{80D63046-072B-C403-BF14-318AC13B7383}"/>
          </ac:spMkLst>
        </pc:spChg>
        <pc:spChg chg="mod">
          <ac:chgData name="Otto Plantener Jensen" userId="541d967a-525d-40e7-930a-5e3728b77995" providerId="ADAL" clId="{1B7EB8B1-E483-4AE6-BDC4-DAB406E004CA}" dt="2024-03-13T18:56:21.738" v="2473" actId="20577"/>
          <ac:spMkLst>
            <pc:docMk/>
            <pc:sldMk cId="1782166845" sldId="2147468876"/>
            <ac:spMk id="19" creationId="{95164F14-55AC-06D3-1A9A-1E2A21E8AD02}"/>
          </ac:spMkLst>
        </pc:spChg>
        <pc:picChg chg="add mod modCrop">
          <ac:chgData name="Otto Plantener Jensen" userId="541d967a-525d-40e7-930a-5e3728b77995" providerId="ADAL" clId="{1B7EB8B1-E483-4AE6-BDC4-DAB406E004CA}" dt="2024-03-13T18:51:30.861" v="1927" actId="1076"/>
          <ac:picMkLst>
            <pc:docMk/>
            <pc:sldMk cId="1782166845" sldId="2147468876"/>
            <ac:picMk id="3" creationId="{56E29BD8-3AAF-4824-7C4D-CD6C3335E9EC}"/>
          </ac:picMkLst>
        </pc:picChg>
        <pc:picChg chg="del mod modCrop">
          <ac:chgData name="Otto Plantener Jensen" userId="541d967a-525d-40e7-930a-5e3728b77995" providerId="ADAL" clId="{1B7EB8B1-E483-4AE6-BDC4-DAB406E004CA}" dt="2024-03-13T18:50:33.967" v="1920" actId="478"/>
          <ac:picMkLst>
            <pc:docMk/>
            <pc:sldMk cId="1782166845" sldId="2147468876"/>
            <ac:picMk id="5" creationId="{D22CEF3F-D738-FE37-D2F8-74CF89C641B4}"/>
          </ac:picMkLst>
        </pc:picChg>
        <pc:picChg chg="del">
          <ac:chgData name="Otto Plantener Jensen" userId="541d967a-525d-40e7-930a-5e3728b77995" providerId="ADAL" clId="{1B7EB8B1-E483-4AE6-BDC4-DAB406E004CA}" dt="2024-03-13T19:06:14.666" v="2564" actId="478"/>
          <ac:picMkLst>
            <pc:docMk/>
            <pc:sldMk cId="1782166845" sldId="2147468876"/>
            <ac:picMk id="6" creationId="{B07F8134-6914-7160-078D-F50315ACB3D3}"/>
          </ac:picMkLst>
        </pc:picChg>
        <pc:picChg chg="add mod">
          <ac:chgData name="Otto Plantener Jensen" userId="541d967a-525d-40e7-930a-5e3728b77995" providerId="ADAL" clId="{1B7EB8B1-E483-4AE6-BDC4-DAB406E004CA}" dt="2024-03-13T18:57:29.517" v="2492"/>
          <ac:picMkLst>
            <pc:docMk/>
            <pc:sldMk cId="1782166845" sldId="2147468876"/>
            <ac:picMk id="9" creationId="{CE179685-2436-8DBB-D18F-8E9BEE51C7A4}"/>
          </ac:picMkLst>
        </pc:picChg>
        <pc:picChg chg="del">
          <ac:chgData name="Otto Plantener Jensen" userId="541d967a-525d-40e7-930a-5e3728b77995" providerId="ADAL" clId="{1B7EB8B1-E483-4AE6-BDC4-DAB406E004CA}" dt="2024-03-13T19:22:58.406" v="3307" actId="478"/>
          <ac:picMkLst>
            <pc:docMk/>
            <pc:sldMk cId="1782166845" sldId="2147468876"/>
            <ac:picMk id="10" creationId="{6F6BEC0F-C568-EDA6-81F5-C76EC9BB5F1B}"/>
          </ac:picMkLst>
        </pc:picChg>
        <pc:picChg chg="del">
          <ac:chgData name="Otto Plantener Jensen" userId="541d967a-525d-40e7-930a-5e3728b77995" providerId="ADAL" clId="{1B7EB8B1-E483-4AE6-BDC4-DAB406E004CA}" dt="2024-03-13T18:50:29.559" v="1918" actId="478"/>
          <ac:picMkLst>
            <pc:docMk/>
            <pc:sldMk cId="1782166845" sldId="2147468876"/>
            <ac:picMk id="11" creationId="{214DBBF7-AEAC-6006-2AFE-175AAA265CCC}"/>
          </ac:picMkLst>
        </pc:picChg>
        <pc:picChg chg="del">
          <ac:chgData name="Otto Plantener Jensen" userId="541d967a-525d-40e7-930a-5e3728b77995" providerId="ADAL" clId="{1B7EB8B1-E483-4AE6-BDC4-DAB406E004CA}" dt="2024-03-13T18:50:31.470" v="1919" actId="478"/>
          <ac:picMkLst>
            <pc:docMk/>
            <pc:sldMk cId="1782166845" sldId="2147468876"/>
            <ac:picMk id="13" creationId="{FB35A26E-7A77-4949-B7A7-6B65328D6560}"/>
          </ac:picMkLst>
        </pc:picChg>
        <pc:picChg chg="add del mod ord">
          <ac:chgData name="Otto Plantener Jensen" userId="541d967a-525d-40e7-930a-5e3728b77995" providerId="ADAL" clId="{1B7EB8B1-E483-4AE6-BDC4-DAB406E004CA}" dt="2024-03-13T19:22:59.942" v="3308" actId="478"/>
          <ac:picMkLst>
            <pc:docMk/>
            <pc:sldMk cId="1782166845" sldId="2147468876"/>
            <ac:picMk id="15" creationId="{D11E8A80-6B8E-4581-4B76-5EB467A61024}"/>
          </ac:picMkLst>
        </pc:picChg>
        <pc:picChg chg="add mod">
          <ac:chgData name="Otto Plantener Jensen" userId="541d967a-525d-40e7-930a-5e3728b77995" providerId="ADAL" clId="{1B7EB8B1-E483-4AE6-BDC4-DAB406E004CA}" dt="2024-03-13T19:23:00.475" v="3309"/>
          <ac:picMkLst>
            <pc:docMk/>
            <pc:sldMk cId="1782166845" sldId="2147468876"/>
            <ac:picMk id="16" creationId="{815B2CE7-C70A-02C9-98D3-1E43D1318334}"/>
          </ac:picMkLst>
        </pc:picChg>
        <pc:picChg chg="add mod ord">
          <ac:chgData name="Otto Plantener Jensen" userId="541d967a-525d-40e7-930a-5e3728b77995" providerId="ADAL" clId="{1B7EB8B1-E483-4AE6-BDC4-DAB406E004CA}" dt="2024-03-13T19:24:38.604" v="3322" actId="167"/>
          <ac:picMkLst>
            <pc:docMk/>
            <pc:sldMk cId="1782166845" sldId="2147468876"/>
            <ac:picMk id="17" creationId="{7BB9C2FF-2C67-7C9B-5B4F-7B60CCD6C78F}"/>
          </ac:picMkLst>
        </pc:picChg>
        <pc:cxnChg chg="mod ord">
          <ac:chgData name="Otto Plantener Jensen" userId="541d967a-525d-40e7-930a-5e3728b77995" providerId="ADAL" clId="{1B7EB8B1-E483-4AE6-BDC4-DAB406E004CA}" dt="2024-03-13T19:24:54.104" v="3326" actId="14100"/>
          <ac:cxnSpMkLst>
            <pc:docMk/>
            <pc:sldMk cId="1782166845" sldId="2147468876"/>
            <ac:cxnSpMk id="28" creationId="{9A1788F1-6AD0-4F9C-FC27-230503C2D1F1}"/>
          </ac:cxnSpMkLst>
        </pc:cxnChg>
      </pc:sldChg>
      <pc:sldChg chg="addSp delSp modSp add mod">
        <pc:chgData name="Otto Plantener Jensen" userId="541d967a-525d-40e7-930a-5e3728b77995" providerId="ADAL" clId="{1B7EB8B1-E483-4AE6-BDC4-DAB406E004CA}" dt="2024-03-13T21:48:25.709" v="5385" actId="1076"/>
        <pc:sldMkLst>
          <pc:docMk/>
          <pc:sldMk cId="645141138" sldId="2147468877"/>
        </pc:sldMkLst>
        <pc:spChg chg="add mod">
          <ac:chgData name="Otto Plantener Jensen" userId="541d967a-525d-40e7-930a-5e3728b77995" providerId="ADAL" clId="{1B7EB8B1-E483-4AE6-BDC4-DAB406E004CA}" dt="2024-03-13T19:25:41.884" v="3334" actId="14100"/>
          <ac:spMkLst>
            <pc:docMk/>
            <pc:sldMk cId="645141138" sldId="2147468877"/>
            <ac:spMk id="7" creationId="{35CFE722-39CC-C0A0-5E2E-8F936D126DDB}"/>
          </ac:spMkLst>
        </pc:spChg>
        <pc:spChg chg="mod">
          <ac:chgData name="Otto Plantener Jensen" userId="541d967a-525d-40e7-930a-5e3728b77995" providerId="ADAL" clId="{1B7EB8B1-E483-4AE6-BDC4-DAB406E004CA}" dt="2024-03-13T21:48:20.757" v="5384" actId="1076"/>
          <ac:spMkLst>
            <pc:docMk/>
            <pc:sldMk cId="645141138" sldId="2147468877"/>
            <ac:spMk id="12" creationId="{FA913617-7BFF-C279-6662-FACA8617D8D8}"/>
          </ac:spMkLst>
        </pc:spChg>
        <pc:spChg chg="add mod">
          <ac:chgData name="Otto Plantener Jensen" userId="541d967a-525d-40e7-930a-5e3728b77995" providerId="ADAL" clId="{1B7EB8B1-E483-4AE6-BDC4-DAB406E004CA}" dt="2024-03-13T19:18:23.480" v="3256" actId="20577"/>
          <ac:spMkLst>
            <pc:docMk/>
            <pc:sldMk cId="645141138" sldId="2147468877"/>
            <ac:spMk id="15" creationId="{9BE352E0-29AB-CC49-C6ED-90359D5AA39C}"/>
          </ac:spMkLst>
        </pc:spChg>
        <pc:spChg chg="del">
          <ac:chgData name="Otto Plantener Jensen" userId="541d967a-525d-40e7-930a-5e3728b77995" providerId="ADAL" clId="{1B7EB8B1-E483-4AE6-BDC4-DAB406E004CA}" dt="2024-03-13T19:13:05.414" v="2938" actId="478"/>
          <ac:spMkLst>
            <pc:docMk/>
            <pc:sldMk cId="645141138" sldId="2147468877"/>
            <ac:spMk id="19" creationId="{BF528A49-8945-3249-7CBE-DB6938763C05}"/>
          </ac:spMkLst>
        </pc:spChg>
        <pc:picChg chg="del">
          <ac:chgData name="Otto Plantener Jensen" userId="541d967a-525d-40e7-930a-5e3728b77995" providerId="ADAL" clId="{1B7EB8B1-E483-4AE6-BDC4-DAB406E004CA}" dt="2024-03-13T19:07:54.421" v="2595" actId="478"/>
          <ac:picMkLst>
            <pc:docMk/>
            <pc:sldMk cId="645141138" sldId="2147468877"/>
            <ac:picMk id="3" creationId="{D232CA60-49BA-B698-1F28-7D42B0F0DA97}"/>
          </ac:picMkLst>
        </pc:picChg>
        <pc:picChg chg="add del mod ord">
          <ac:chgData name="Otto Plantener Jensen" userId="541d967a-525d-40e7-930a-5e3728b77995" providerId="ADAL" clId="{1B7EB8B1-E483-4AE6-BDC4-DAB406E004CA}" dt="2024-03-13T19:25:09.377" v="3327" actId="478"/>
          <ac:picMkLst>
            <pc:docMk/>
            <pc:sldMk cId="645141138" sldId="2147468877"/>
            <ac:picMk id="5" creationId="{29828F88-2C04-AA85-C21D-63EA5983E05A}"/>
          </ac:picMkLst>
        </pc:picChg>
        <pc:picChg chg="del">
          <ac:chgData name="Otto Plantener Jensen" userId="541d967a-525d-40e7-930a-5e3728b77995" providerId="ADAL" clId="{1B7EB8B1-E483-4AE6-BDC4-DAB406E004CA}" dt="2024-03-13T19:06:43.860" v="2567" actId="478"/>
          <ac:picMkLst>
            <pc:docMk/>
            <pc:sldMk cId="645141138" sldId="2147468877"/>
            <ac:picMk id="6" creationId="{E5D9188B-A564-43C2-DE68-F33C1A0C4A8B}"/>
          </ac:picMkLst>
        </pc:picChg>
        <pc:picChg chg="add mod ord modCrop">
          <ac:chgData name="Otto Plantener Jensen" userId="541d967a-525d-40e7-930a-5e3728b77995" providerId="ADAL" clId="{1B7EB8B1-E483-4AE6-BDC4-DAB406E004CA}" dt="2024-03-13T21:20:42.002" v="5329" actId="732"/>
          <ac:picMkLst>
            <pc:docMk/>
            <pc:sldMk cId="645141138" sldId="2147468877"/>
            <ac:picMk id="8" creationId="{ECB6CDAF-9067-F4A2-4C65-C1F27197C7D9}"/>
          </ac:picMkLst>
        </pc:picChg>
        <pc:picChg chg="del">
          <ac:chgData name="Otto Plantener Jensen" userId="541d967a-525d-40e7-930a-5e3728b77995" providerId="ADAL" clId="{1B7EB8B1-E483-4AE6-BDC4-DAB406E004CA}" dt="2024-03-13T19:25:11.258" v="3328" actId="478"/>
          <ac:picMkLst>
            <pc:docMk/>
            <pc:sldMk cId="645141138" sldId="2147468877"/>
            <ac:picMk id="10" creationId="{BA9949C7-A2B3-4061-65C2-03FEEA47BA31}"/>
          </ac:picMkLst>
        </pc:picChg>
        <pc:picChg chg="add del">
          <ac:chgData name="Otto Plantener Jensen" userId="541d967a-525d-40e7-930a-5e3728b77995" providerId="ADAL" clId="{1B7EB8B1-E483-4AE6-BDC4-DAB406E004CA}" dt="2024-03-13T19:15:30.209" v="2950" actId="22"/>
          <ac:picMkLst>
            <pc:docMk/>
            <pc:sldMk cId="645141138" sldId="2147468877"/>
            <ac:picMk id="14" creationId="{498C1B70-CD5E-F1A2-EEE4-EE02B40B244E}"/>
          </ac:picMkLst>
        </pc:picChg>
        <pc:picChg chg="add mod ord">
          <ac:chgData name="Otto Plantener Jensen" userId="541d967a-525d-40e7-930a-5e3728b77995" providerId="ADAL" clId="{1B7EB8B1-E483-4AE6-BDC4-DAB406E004CA}" dt="2024-03-13T19:25:25.836" v="3331" actId="167"/>
          <ac:picMkLst>
            <pc:docMk/>
            <pc:sldMk cId="645141138" sldId="2147468877"/>
            <ac:picMk id="16" creationId="{0C943654-EAF5-5541-D40A-9FB894DC44FC}"/>
          </ac:picMkLst>
        </pc:picChg>
        <pc:picChg chg="add mod">
          <ac:chgData name="Otto Plantener Jensen" userId="541d967a-525d-40e7-930a-5e3728b77995" providerId="ADAL" clId="{1B7EB8B1-E483-4AE6-BDC4-DAB406E004CA}" dt="2024-03-13T19:25:18.543" v="3330"/>
          <ac:picMkLst>
            <pc:docMk/>
            <pc:sldMk cId="645141138" sldId="2147468877"/>
            <ac:picMk id="17" creationId="{74A4BD63-2992-0D32-78B8-EEB805646808}"/>
          </ac:picMkLst>
        </pc:picChg>
        <pc:picChg chg="add mod modCrop">
          <ac:chgData name="Otto Plantener Jensen" userId="541d967a-525d-40e7-930a-5e3728b77995" providerId="ADAL" clId="{1B7EB8B1-E483-4AE6-BDC4-DAB406E004CA}" dt="2024-03-13T21:48:25.709" v="5385" actId="1076"/>
          <ac:picMkLst>
            <pc:docMk/>
            <pc:sldMk cId="645141138" sldId="2147468877"/>
            <ac:picMk id="21" creationId="{1EFFFB43-A9DB-20E6-9332-5D666D85E075}"/>
          </ac:picMkLst>
        </pc:picChg>
        <pc:cxnChg chg="mod ord">
          <ac:chgData name="Otto Plantener Jensen" userId="541d967a-525d-40e7-930a-5e3728b77995" providerId="ADAL" clId="{1B7EB8B1-E483-4AE6-BDC4-DAB406E004CA}" dt="2024-03-13T21:20:42.002" v="5329" actId="732"/>
          <ac:cxnSpMkLst>
            <pc:docMk/>
            <pc:sldMk cId="645141138" sldId="2147468877"/>
            <ac:cxnSpMk id="28" creationId="{09B0F5D8-1703-A3D4-1890-B96AC91A239B}"/>
          </ac:cxnSpMkLst>
        </pc:cxnChg>
      </pc:sldChg>
      <pc:sldChg chg="addSp delSp modSp new mod">
        <pc:chgData name="Otto Plantener Jensen" userId="541d967a-525d-40e7-930a-5e3728b77995" providerId="ADAL" clId="{1B7EB8B1-E483-4AE6-BDC4-DAB406E004CA}" dt="2024-03-13T20:28:48.628" v="4786" actId="20577"/>
        <pc:sldMkLst>
          <pc:docMk/>
          <pc:sldMk cId="3195794000" sldId="2147468878"/>
        </pc:sldMkLst>
        <pc:spChg chg="mod">
          <ac:chgData name="Otto Plantener Jensen" userId="541d967a-525d-40e7-930a-5e3728b77995" providerId="ADAL" clId="{1B7EB8B1-E483-4AE6-BDC4-DAB406E004CA}" dt="2024-03-13T19:28:22.127" v="3380" actId="20577"/>
          <ac:spMkLst>
            <pc:docMk/>
            <pc:sldMk cId="3195794000" sldId="2147468878"/>
            <ac:spMk id="2" creationId="{189DD5BF-A8EF-C82A-9255-6759B8CBB969}"/>
          </ac:spMkLst>
        </pc:spChg>
        <pc:spChg chg="mod">
          <ac:chgData name="Otto Plantener Jensen" userId="541d967a-525d-40e7-930a-5e3728b77995" providerId="ADAL" clId="{1B7EB8B1-E483-4AE6-BDC4-DAB406E004CA}" dt="2024-03-13T20:28:48.628" v="4786" actId="20577"/>
          <ac:spMkLst>
            <pc:docMk/>
            <pc:sldMk cId="3195794000" sldId="2147468878"/>
            <ac:spMk id="3" creationId="{74EB660D-3A29-21CB-4EAA-16703E2D237F}"/>
          </ac:spMkLst>
        </pc:spChg>
        <pc:spChg chg="mod">
          <ac:chgData name="Otto Plantener Jensen" userId="541d967a-525d-40e7-930a-5e3728b77995" providerId="ADAL" clId="{1B7EB8B1-E483-4AE6-BDC4-DAB406E004CA}" dt="2024-03-13T19:28:17.683" v="3365" actId="20577"/>
          <ac:spMkLst>
            <pc:docMk/>
            <pc:sldMk cId="3195794000" sldId="2147468878"/>
            <ac:spMk id="4" creationId="{F2768C87-20B9-93A2-1374-63EA3ADAAE7C}"/>
          </ac:spMkLst>
        </pc:spChg>
        <pc:grpChg chg="add mod">
          <ac:chgData name="Otto Plantener Jensen" userId="541d967a-525d-40e7-930a-5e3728b77995" providerId="ADAL" clId="{1B7EB8B1-E483-4AE6-BDC4-DAB406E004CA}" dt="2024-03-13T19:54:33.109" v="3700" actId="164"/>
          <ac:grpSpMkLst>
            <pc:docMk/>
            <pc:sldMk cId="3195794000" sldId="2147468878"/>
            <ac:grpSpMk id="14" creationId="{84504D51-323F-20E6-054F-C1C128FA9605}"/>
          </ac:grpSpMkLst>
        </pc:grpChg>
        <pc:picChg chg="add mod modCrop">
          <ac:chgData name="Otto Plantener Jensen" userId="541d967a-525d-40e7-930a-5e3728b77995" providerId="ADAL" clId="{1B7EB8B1-E483-4AE6-BDC4-DAB406E004CA}" dt="2024-03-13T19:54:33.109" v="3700" actId="164"/>
          <ac:picMkLst>
            <pc:docMk/>
            <pc:sldMk cId="3195794000" sldId="2147468878"/>
            <ac:picMk id="6" creationId="{51F2E068-5D23-F26C-BB34-2CC83841424C}"/>
          </ac:picMkLst>
        </pc:picChg>
        <pc:picChg chg="add mod modCrop">
          <ac:chgData name="Otto Plantener Jensen" userId="541d967a-525d-40e7-930a-5e3728b77995" providerId="ADAL" clId="{1B7EB8B1-E483-4AE6-BDC4-DAB406E004CA}" dt="2024-03-13T19:54:33.109" v="3700" actId="164"/>
          <ac:picMkLst>
            <pc:docMk/>
            <pc:sldMk cId="3195794000" sldId="2147468878"/>
            <ac:picMk id="7" creationId="{FC24C9E0-ADD6-774E-2F74-3FACACBB0A17}"/>
          </ac:picMkLst>
        </pc:picChg>
        <pc:picChg chg="add del mod">
          <ac:chgData name="Otto Plantener Jensen" userId="541d967a-525d-40e7-930a-5e3728b77995" providerId="ADAL" clId="{1B7EB8B1-E483-4AE6-BDC4-DAB406E004CA}" dt="2024-03-13T20:26:46.512" v="4644" actId="478"/>
          <ac:picMkLst>
            <pc:docMk/>
            <pc:sldMk cId="3195794000" sldId="2147468878"/>
            <ac:picMk id="9" creationId="{70A97137-F8B6-4E87-C7FD-D7C455D7A8FB}"/>
          </ac:picMkLst>
        </pc:picChg>
        <pc:picChg chg="add mod modCrop">
          <ac:chgData name="Otto Plantener Jensen" userId="541d967a-525d-40e7-930a-5e3728b77995" providerId="ADAL" clId="{1B7EB8B1-E483-4AE6-BDC4-DAB406E004CA}" dt="2024-03-13T19:54:33.109" v="3700" actId="164"/>
          <ac:picMkLst>
            <pc:docMk/>
            <pc:sldMk cId="3195794000" sldId="2147468878"/>
            <ac:picMk id="11" creationId="{B5AB5CEC-57E5-1B38-E359-8A4C7CC4F04F}"/>
          </ac:picMkLst>
        </pc:picChg>
        <pc:picChg chg="add mod modCrop">
          <ac:chgData name="Otto Plantener Jensen" userId="541d967a-525d-40e7-930a-5e3728b77995" providerId="ADAL" clId="{1B7EB8B1-E483-4AE6-BDC4-DAB406E004CA}" dt="2024-03-13T19:54:33.109" v="3700" actId="164"/>
          <ac:picMkLst>
            <pc:docMk/>
            <pc:sldMk cId="3195794000" sldId="2147468878"/>
            <ac:picMk id="12" creationId="{79815D3C-B9FD-475E-83B7-D2BA25DB77AA}"/>
          </ac:picMkLst>
        </pc:picChg>
        <pc:picChg chg="add mod modCrop">
          <ac:chgData name="Otto Plantener Jensen" userId="541d967a-525d-40e7-930a-5e3728b77995" providerId="ADAL" clId="{1B7EB8B1-E483-4AE6-BDC4-DAB406E004CA}" dt="2024-03-13T19:54:33.109" v="3700" actId="164"/>
          <ac:picMkLst>
            <pc:docMk/>
            <pc:sldMk cId="3195794000" sldId="2147468878"/>
            <ac:picMk id="13" creationId="{4CD2AC78-C539-1FF2-451D-731386E2B1B8}"/>
          </ac:picMkLst>
        </pc:picChg>
      </pc:sldChg>
      <pc:sldChg chg="new del">
        <pc:chgData name="Otto Plantener Jensen" userId="541d967a-525d-40e7-930a-5e3728b77995" providerId="ADAL" clId="{1B7EB8B1-E483-4AE6-BDC4-DAB406E004CA}" dt="2024-03-13T19:56:42.033" v="3839" actId="47"/>
        <pc:sldMkLst>
          <pc:docMk/>
          <pc:sldMk cId="1629103264" sldId="2147468879"/>
        </pc:sldMkLst>
      </pc:sldChg>
      <pc:sldChg chg="addSp delSp modSp add mod">
        <pc:chgData name="Otto Plantener Jensen" userId="541d967a-525d-40e7-930a-5e3728b77995" providerId="ADAL" clId="{1B7EB8B1-E483-4AE6-BDC4-DAB406E004CA}" dt="2024-03-13T20:05:56.153" v="4229" actId="313"/>
        <pc:sldMkLst>
          <pc:docMk/>
          <pc:sldMk cId="3079243508" sldId="2147468880"/>
        </pc:sldMkLst>
        <pc:spChg chg="del mod">
          <ac:chgData name="Otto Plantener Jensen" userId="541d967a-525d-40e7-930a-5e3728b77995" providerId="ADAL" clId="{1B7EB8B1-E483-4AE6-BDC4-DAB406E004CA}" dt="2024-03-13T19:59:48.479" v="4082" actId="478"/>
          <ac:spMkLst>
            <pc:docMk/>
            <pc:sldMk cId="3079243508" sldId="2147468880"/>
            <ac:spMk id="7" creationId="{1570FD59-F9E3-D264-A413-61C947EFA820}"/>
          </ac:spMkLst>
        </pc:spChg>
        <pc:spChg chg="add mod">
          <ac:chgData name="Otto Plantener Jensen" userId="541d967a-525d-40e7-930a-5e3728b77995" providerId="ADAL" clId="{1B7EB8B1-E483-4AE6-BDC4-DAB406E004CA}" dt="2024-03-13T20:00:32.719" v="4089" actId="1076"/>
          <ac:spMkLst>
            <pc:docMk/>
            <pc:sldMk cId="3079243508" sldId="2147468880"/>
            <ac:spMk id="10" creationId="{99999789-157F-88E5-1417-771D05D43406}"/>
          </ac:spMkLst>
        </pc:spChg>
        <pc:spChg chg="mod">
          <ac:chgData name="Otto Plantener Jensen" userId="541d967a-525d-40e7-930a-5e3728b77995" providerId="ADAL" clId="{1B7EB8B1-E483-4AE6-BDC4-DAB406E004CA}" dt="2024-03-13T19:59:31.877" v="4079" actId="20577"/>
          <ac:spMkLst>
            <pc:docMk/>
            <pc:sldMk cId="3079243508" sldId="2147468880"/>
            <ac:spMk id="12" creationId="{F3509F36-B666-60E3-76A9-3063B1248BF1}"/>
          </ac:spMkLst>
        </pc:spChg>
        <pc:spChg chg="mod">
          <ac:chgData name="Otto Plantener Jensen" userId="541d967a-525d-40e7-930a-5e3728b77995" providerId="ADAL" clId="{1B7EB8B1-E483-4AE6-BDC4-DAB406E004CA}" dt="2024-03-13T20:05:56.153" v="4229" actId="313"/>
          <ac:spMkLst>
            <pc:docMk/>
            <pc:sldMk cId="3079243508" sldId="2147468880"/>
            <ac:spMk id="15" creationId="{E9EBAAE9-FBD3-7611-9C47-F22167C66C06}"/>
          </ac:spMkLst>
        </pc:spChg>
        <pc:picChg chg="del">
          <ac:chgData name="Otto Plantener Jensen" userId="541d967a-525d-40e7-930a-5e3728b77995" providerId="ADAL" clId="{1B7EB8B1-E483-4AE6-BDC4-DAB406E004CA}" dt="2024-03-13T19:57:53.300" v="3844" actId="478"/>
          <ac:picMkLst>
            <pc:docMk/>
            <pc:sldMk cId="3079243508" sldId="2147468880"/>
            <ac:picMk id="8" creationId="{E1DA7EEF-5A8E-E2C4-3E8C-1D6360438F6C}"/>
          </ac:picMkLst>
        </pc:picChg>
        <pc:picChg chg="add mod ord">
          <ac:chgData name="Otto Plantener Jensen" userId="541d967a-525d-40e7-930a-5e3728b77995" providerId="ADAL" clId="{1B7EB8B1-E483-4AE6-BDC4-DAB406E004CA}" dt="2024-03-13T20:03:56.899" v="4178" actId="1076"/>
          <ac:picMkLst>
            <pc:docMk/>
            <pc:sldMk cId="3079243508" sldId="2147468880"/>
            <ac:picMk id="18" creationId="{FE437FD1-2076-71C5-5234-5E71DAE18DC5}"/>
          </ac:picMkLst>
        </pc:picChg>
        <pc:cxnChg chg="add mod">
          <ac:chgData name="Otto Plantener Jensen" userId="541d967a-525d-40e7-930a-5e3728b77995" providerId="ADAL" clId="{1B7EB8B1-E483-4AE6-BDC4-DAB406E004CA}" dt="2024-03-13T20:01:28.201" v="4092" actId="14100"/>
          <ac:cxnSpMkLst>
            <pc:docMk/>
            <pc:sldMk cId="3079243508" sldId="2147468880"/>
            <ac:cxnSpMk id="11" creationId="{FA134567-772C-CE4A-1816-A8BA55CFBBF8}"/>
          </ac:cxnSpMkLst>
        </pc:cxnChg>
        <pc:cxnChg chg="del mod">
          <ac:chgData name="Otto Plantener Jensen" userId="541d967a-525d-40e7-930a-5e3728b77995" providerId="ADAL" clId="{1B7EB8B1-E483-4AE6-BDC4-DAB406E004CA}" dt="2024-03-13T19:57:56.432" v="3845" actId="478"/>
          <ac:cxnSpMkLst>
            <pc:docMk/>
            <pc:sldMk cId="3079243508" sldId="2147468880"/>
            <ac:cxnSpMk id="28" creationId="{BD72557F-39B0-CCFA-74C9-A7CB22DA26DD}"/>
          </ac:cxnSpMkLst>
        </pc:cxnChg>
      </pc:sldChg>
      <pc:sldChg chg="addSp delSp modSp add mod">
        <pc:chgData name="Otto Plantener Jensen" userId="541d967a-525d-40e7-930a-5e3728b77995" providerId="ADAL" clId="{1B7EB8B1-E483-4AE6-BDC4-DAB406E004CA}" dt="2024-03-13T20:23:05.019" v="4643" actId="14100"/>
        <pc:sldMkLst>
          <pc:docMk/>
          <pc:sldMk cId="1409438959" sldId="2147468881"/>
        </pc:sldMkLst>
        <pc:spChg chg="add mod ord">
          <ac:chgData name="Otto Plantener Jensen" userId="541d967a-525d-40e7-930a-5e3728b77995" providerId="ADAL" clId="{1B7EB8B1-E483-4AE6-BDC4-DAB406E004CA}" dt="2024-03-13T20:21:32.496" v="4573" actId="20577"/>
          <ac:spMkLst>
            <pc:docMk/>
            <pc:sldMk cId="1409438959" sldId="2147468881"/>
            <ac:spMk id="3" creationId="{AF2834AF-14F0-FAEC-E384-A78F23419309}"/>
          </ac:spMkLst>
        </pc:spChg>
        <pc:spChg chg="add mod">
          <ac:chgData name="Otto Plantener Jensen" userId="541d967a-525d-40e7-930a-5e3728b77995" providerId="ADAL" clId="{1B7EB8B1-E483-4AE6-BDC4-DAB406E004CA}" dt="2024-03-13T20:17:27.265" v="4393" actId="14100"/>
          <ac:spMkLst>
            <pc:docMk/>
            <pc:sldMk cId="1409438959" sldId="2147468881"/>
            <ac:spMk id="5" creationId="{F378DC35-F104-432B-AD43-3A866030C37F}"/>
          </ac:spMkLst>
        </pc:spChg>
        <pc:spChg chg="add mod">
          <ac:chgData name="Otto Plantener Jensen" userId="541d967a-525d-40e7-930a-5e3728b77995" providerId="ADAL" clId="{1B7EB8B1-E483-4AE6-BDC4-DAB406E004CA}" dt="2024-03-13T20:18:49.408" v="4504" actId="208"/>
          <ac:spMkLst>
            <pc:docMk/>
            <pc:sldMk cId="1409438959" sldId="2147468881"/>
            <ac:spMk id="6" creationId="{15171129-4A36-E3EF-8A6D-15714A24FECA}"/>
          </ac:spMkLst>
        </pc:spChg>
        <pc:spChg chg="add mod">
          <ac:chgData name="Otto Plantener Jensen" userId="541d967a-525d-40e7-930a-5e3728b77995" providerId="ADAL" clId="{1B7EB8B1-E483-4AE6-BDC4-DAB406E004CA}" dt="2024-03-13T20:18:49.408" v="4504" actId="208"/>
          <ac:spMkLst>
            <pc:docMk/>
            <pc:sldMk cId="1409438959" sldId="2147468881"/>
            <ac:spMk id="7" creationId="{37079C3D-C60E-BA0E-3FED-14CF34A39F0E}"/>
          </ac:spMkLst>
        </pc:spChg>
        <pc:spChg chg="del">
          <ac:chgData name="Otto Plantener Jensen" userId="541d967a-525d-40e7-930a-5e3728b77995" providerId="ADAL" clId="{1B7EB8B1-E483-4AE6-BDC4-DAB406E004CA}" dt="2024-03-13T20:05:06.142" v="4212" actId="478"/>
          <ac:spMkLst>
            <pc:docMk/>
            <pc:sldMk cId="1409438959" sldId="2147468881"/>
            <ac:spMk id="10" creationId="{F9AA621E-BB12-FEFD-FF81-A46097755CB3}"/>
          </ac:spMkLst>
        </pc:spChg>
        <pc:spChg chg="del mod">
          <ac:chgData name="Otto Plantener Jensen" userId="541d967a-525d-40e7-930a-5e3728b77995" providerId="ADAL" clId="{1B7EB8B1-E483-4AE6-BDC4-DAB406E004CA}" dt="2024-03-13T20:05:25.716" v="4214" actId="478"/>
          <ac:spMkLst>
            <pc:docMk/>
            <pc:sldMk cId="1409438959" sldId="2147468881"/>
            <ac:spMk id="12" creationId="{583D7802-27F8-2125-6CD3-D58BA067C706}"/>
          </ac:spMkLst>
        </pc:spChg>
        <pc:spChg chg="mod">
          <ac:chgData name="Otto Plantener Jensen" userId="541d967a-525d-40e7-930a-5e3728b77995" providerId="ADAL" clId="{1B7EB8B1-E483-4AE6-BDC4-DAB406E004CA}" dt="2024-03-13T20:20:36.961" v="4567" actId="14100"/>
          <ac:spMkLst>
            <pc:docMk/>
            <pc:sldMk cId="1409438959" sldId="2147468881"/>
            <ac:spMk id="15" creationId="{E22E7094-0DAA-C6D9-D46D-423B2347D4EA}"/>
          </ac:spMkLst>
        </pc:spChg>
        <pc:spChg chg="add mod">
          <ac:chgData name="Otto Plantener Jensen" userId="541d967a-525d-40e7-930a-5e3728b77995" providerId="ADAL" clId="{1B7EB8B1-E483-4AE6-BDC4-DAB406E004CA}" dt="2024-03-13T20:22:18.621" v="4636" actId="20577"/>
          <ac:spMkLst>
            <pc:docMk/>
            <pc:sldMk cId="1409438959" sldId="2147468881"/>
            <ac:spMk id="19" creationId="{07858755-824C-CC17-26E7-6E4CD2D8CCC8}"/>
          </ac:spMkLst>
        </pc:spChg>
        <pc:picChg chg="del">
          <ac:chgData name="Otto Plantener Jensen" userId="541d967a-525d-40e7-930a-5e3728b77995" providerId="ADAL" clId="{1B7EB8B1-E483-4AE6-BDC4-DAB406E004CA}" dt="2024-03-13T20:04:56.935" v="4210" actId="478"/>
          <ac:picMkLst>
            <pc:docMk/>
            <pc:sldMk cId="1409438959" sldId="2147468881"/>
            <ac:picMk id="16" creationId="{CA60F214-48F2-8447-D60E-A87D1A277E86}"/>
          </ac:picMkLst>
        </pc:picChg>
        <pc:picChg chg="mod">
          <ac:chgData name="Otto Plantener Jensen" userId="541d967a-525d-40e7-930a-5e3728b77995" providerId="ADAL" clId="{1B7EB8B1-E483-4AE6-BDC4-DAB406E004CA}" dt="2024-03-13T20:06:20.136" v="4232" actId="14100"/>
          <ac:picMkLst>
            <pc:docMk/>
            <pc:sldMk cId="1409438959" sldId="2147468881"/>
            <ac:picMk id="18" creationId="{D0A86BBF-E606-ACF4-70E0-E1A609B661BA}"/>
          </ac:picMkLst>
        </pc:picChg>
        <pc:cxnChg chg="add mod">
          <ac:chgData name="Otto Plantener Jensen" userId="541d967a-525d-40e7-930a-5e3728b77995" providerId="ADAL" clId="{1B7EB8B1-E483-4AE6-BDC4-DAB406E004CA}" dt="2024-03-13T20:19:46.927" v="4509" actId="14100"/>
          <ac:cxnSpMkLst>
            <pc:docMk/>
            <pc:sldMk cId="1409438959" sldId="2147468881"/>
            <ac:cxnSpMk id="9" creationId="{99F6BBD7-36E7-A43D-DCC4-F4AA6EF35329}"/>
          </ac:cxnSpMkLst>
        </pc:cxnChg>
        <pc:cxnChg chg="del mod">
          <ac:chgData name="Otto Plantener Jensen" userId="541d967a-525d-40e7-930a-5e3728b77995" providerId="ADAL" clId="{1B7EB8B1-E483-4AE6-BDC4-DAB406E004CA}" dt="2024-03-13T20:05:03.913" v="4211" actId="478"/>
          <ac:cxnSpMkLst>
            <pc:docMk/>
            <pc:sldMk cId="1409438959" sldId="2147468881"/>
            <ac:cxnSpMk id="11" creationId="{F1552093-AD2C-EDF1-91EE-D9C231889572}"/>
          </ac:cxnSpMkLst>
        </pc:cxnChg>
        <pc:cxnChg chg="add">
          <ac:chgData name="Otto Plantener Jensen" userId="541d967a-525d-40e7-930a-5e3728b77995" providerId="ADAL" clId="{1B7EB8B1-E483-4AE6-BDC4-DAB406E004CA}" dt="2024-03-13T20:22:44.133" v="4637" actId="11529"/>
          <ac:cxnSpMkLst>
            <pc:docMk/>
            <pc:sldMk cId="1409438959" sldId="2147468881"/>
            <ac:cxnSpMk id="21" creationId="{554EF59B-EA18-204F-6A8F-1C5A829B0FA1}"/>
          </ac:cxnSpMkLst>
        </pc:cxnChg>
        <pc:cxnChg chg="add mod">
          <ac:chgData name="Otto Plantener Jensen" userId="541d967a-525d-40e7-930a-5e3728b77995" providerId="ADAL" clId="{1B7EB8B1-E483-4AE6-BDC4-DAB406E004CA}" dt="2024-03-13T20:22:55.451" v="4640" actId="14100"/>
          <ac:cxnSpMkLst>
            <pc:docMk/>
            <pc:sldMk cId="1409438959" sldId="2147468881"/>
            <ac:cxnSpMk id="22" creationId="{82CE840E-819B-5743-4F92-9D32C536E551}"/>
          </ac:cxnSpMkLst>
        </pc:cxnChg>
        <pc:cxnChg chg="add mod">
          <ac:chgData name="Otto Plantener Jensen" userId="541d967a-525d-40e7-930a-5e3728b77995" providerId="ADAL" clId="{1B7EB8B1-E483-4AE6-BDC4-DAB406E004CA}" dt="2024-03-13T20:23:05.019" v="4643" actId="14100"/>
          <ac:cxnSpMkLst>
            <pc:docMk/>
            <pc:sldMk cId="1409438959" sldId="2147468881"/>
            <ac:cxnSpMk id="25" creationId="{14F594A6-A6FF-088B-EA2D-880334CCCAF5}"/>
          </ac:cxnSpMkLst>
        </pc:cxnChg>
      </pc:sldChg>
      <pc:sldChg chg="modSp new mod">
        <pc:chgData name="Otto Plantener Jensen" userId="541d967a-525d-40e7-930a-5e3728b77995" providerId="ADAL" clId="{1B7EB8B1-E483-4AE6-BDC4-DAB406E004CA}" dt="2024-03-13T21:51:52.068" v="5423"/>
        <pc:sldMkLst>
          <pc:docMk/>
          <pc:sldMk cId="1059817398" sldId="2147468882"/>
        </pc:sldMkLst>
        <pc:spChg chg="mod">
          <ac:chgData name="Otto Plantener Jensen" userId="541d967a-525d-40e7-930a-5e3728b77995" providerId="ADAL" clId="{1B7EB8B1-E483-4AE6-BDC4-DAB406E004CA}" dt="2024-03-13T21:51:52.068" v="5423"/>
          <ac:spMkLst>
            <pc:docMk/>
            <pc:sldMk cId="1059817398" sldId="2147468882"/>
            <ac:spMk id="2" creationId="{D642BEBD-3B4D-8B47-E72A-BAAFF94DAFDF}"/>
          </ac:spMkLst>
        </pc:spChg>
        <pc:spChg chg="mod">
          <ac:chgData name="Otto Plantener Jensen" userId="541d967a-525d-40e7-930a-5e3728b77995" providerId="ADAL" clId="{1B7EB8B1-E483-4AE6-BDC4-DAB406E004CA}" dt="2024-03-13T21:51:02.849" v="5420"/>
          <ac:spMkLst>
            <pc:docMk/>
            <pc:sldMk cId="1059817398" sldId="2147468882"/>
            <ac:spMk id="3" creationId="{F25BB77C-2275-FFF8-CA9D-F407FC93A67F}"/>
          </ac:spMkLst>
        </pc:spChg>
        <pc:spChg chg="mod">
          <ac:chgData name="Otto Plantener Jensen" userId="541d967a-525d-40e7-930a-5e3728b77995" providerId="ADAL" clId="{1B7EB8B1-E483-4AE6-BDC4-DAB406E004CA}" dt="2024-03-13T20:29:48.667" v="4818"/>
          <ac:spMkLst>
            <pc:docMk/>
            <pc:sldMk cId="1059817398" sldId="2147468882"/>
            <ac:spMk id="4" creationId="{30AE858F-6CC6-BD0C-B882-66F293FB4AE4}"/>
          </ac:spMkLst>
        </pc:spChg>
      </pc:sldChg>
      <pc:sldChg chg="new del">
        <pc:chgData name="Otto Plantener Jensen" userId="541d967a-525d-40e7-930a-5e3728b77995" providerId="ADAL" clId="{1B7EB8B1-E483-4AE6-BDC4-DAB406E004CA}" dt="2024-03-13T20:29:09.808" v="4788" actId="47"/>
        <pc:sldMkLst>
          <pc:docMk/>
          <pc:sldMk cId="2606372388" sldId="2147468882"/>
        </pc:sldMkLst>
      </pc:sldChg>
      <pc:sldChg chg="add del">
        <pc:chgData name="Otto Plantener Jensen" userId="541d967a-525d-40e7-930a-5e3728b77995" providerId="ADAL" clId="{1B7EB8B1-E483-4AE6-BDC4-DAB406E004CA}" dt="2024-03-13T20:14:43.560" v="4268" actId="47"/>
        <pc:sldMkLst>
          <pc:docMk/>
          <pc:sldMk cId="3508691531" sldId="2147468882"/>
        </pc:sldMkLst>
      </pc:sldChg>
      <pc:sldChg chg="add del">
        <pc:chgData name="Otto Plantener Jensen" userId="541d967a-525d-40e7-930a-5e3728b77995" providerId="ADAL" clId="{1B7EB8B1-E483-4AE6-BDC4-DAB406E004CA}" dt="2024-03-13T20:14:45.673" v="4269" actId="47"/>
        <pc:sldMkLst>
          <pc:docMk/>
          <pc:sldMk cId="449617077" sldId="2147468883"/>
        </pc:sldMkLst>
      </pc:sldChg>
      <pc:sldChg chg="new del">
        <pc:chgData name="Otto Plantener Jensen" userId="541d967a-525d-40e7-930a-5e3728b77995" providerId="ADAL" clId="{1B7EB8B1-E483-4AE6-BDC4-DAB406E004CA}" dt="2024-03-13T22:48:56.166" v="6752" actId="47"/>
        <pc:sldMkLst>
          <pc:docMk/>
          <pc:sldMk cId="1971877284" sldId="2147468883"/>
        </pc:sldMkLst>
      </pc:sldChg>
      <pc:sldChg chg="addSp delSp modSp add del mod ord">
        <pc:chgData name="Otto Plantener Jensen" userId="541d967a-525d-40e7-930a-5e3728b77995" providerId="ADAL" clId="{1B7EB8B1-E483-4AE6-BDC4-DAB406E004CA}" dt="2024-03-13T21:49:29.936" v="5386" actId="47"/>
        <pc:sldMkLst>
          <pc:docMk/>
          <pc:sldMk cId="2248788589" sldId="2147468884"/>
        </pc:sldMkLst>
        <pc:spChg chg="mod">
          <ac:chgData name="Otto Plantener Jensen" userId="541d967a-525d-40e7-930a-5e3728b77995" providerId="ADAL" clId="{1B7EB8B1-E483-4AE6-BDC4-DAB406E004CA}" dt="2024-03-13T21:37:33.776" v="5346"/>
          <ac:spMkLst>
            <pc:docMk/>
            <pc:sldMk cId="2248788589" sldId="2147468884"/>
            <ac:spMk id="2" creationId="{95CDD49C-3355-F7C4-F2D8-A6A731FB904B}"/>
          </ac:spMkLst>
        </pc:spChg>
        <pc:spChg chg="mod topLvl">
          <ac:chgData name="Otto Plantener Jensen" userId="541d967a-525d-40e7-930a-5e3728b77995" providerId="ADAL" clId="{1B7EB8B1-E483-4AE6-BDC4-DAB406E004CA}" dt="2024-03-13T21:44:03.097" v="5376" actId="478"/>
          <ac:spMkLst>
            <pc:docMk/>
            <pc:sldMk cId="2248788589" sldId="2147468884"/>
            <ac:spMk id="19" creationId="{A7A9F862-7662-726C-E773-5D5EF312A141}"/>
          </ac:spMkLst>
        </pc:spChg>
        <pc:grpChg chg="add del mod">
          <ac:chgData name="Otto Plantener Jensen" userId="541d967a-525d-40e7-930a-5e3728b77995" providerId="ADAL" clId="{1B7EB8B1-E483-4AE6-BDC4-DAB406E004CA}" dt="2024-03-13T21:44:03.097" v="5376" actId="478"/>
          <ac:grpSpMkLst>
            <pc:docMk/>
            <pc:sldMk cId="2248788589" sldId="2147468884"/>
            <ac:grpSpMk id="6" creationId="{3C4A40B3-85D0-9B30-002B-073BFBCCD7CC}"/>
          </ac:grpSpMkLst>
        </pc:grpChg>
        <pc:picChg chg="add del mod topLvl">
          <ac:chgData name="Otto Plantener Jensen" userId="541d967a-525d-40e7-930a-5e3728b77995" providerId="ADAL" clId="{1B7EB8B1-E483-4AE6-BDC4-DAB406E004CA}" dt="2024-03-13T21:44:03.097" v="5376" actId="478"/>
          <ac:picMkLst>
            <pc:docMk/>
            <pc:sldMk cId="2248788589" sldId="2147468884"/>
            <ac:picMk id="5" creationId="{6A56CECB-D9C5-D038-81F2-A4A9ED48918D}"/>
          </ac:picMkLst>
        </pc:picChg>
      </pc:sldChg>
      <pc:sldChg chg="addSp delSp modSp add mod">
        <pc:chgData name="Otto Plantener Jensen" userId="541d967a-525d-40e7-930a-5e3728b77995" providerId="ADAL" clId="{1B7EB8B1-E483-4AE6-BDC4-DAB406E004CA}" dt="2024-03-13T22:21:33.118" v="5954" actId="255"/>
        <pc:sldMkLst>
          <pc:docMk/>
          <pc:sldMk cId="3326782440" sldId="2147468885"/>
        </pc:sldMkLst>
        <pc:spChg chg="mod">
          <ac:chgData name="Otto Plantener Jensen" userId="541d967a-525d-40e7-930a-5e3728b77995" providerId="ADAL" clId="{1B7EB8B1-E483-4AE6-BDC4-DAB406E004CA}" dt="2024-03-13T22:21:33.118" v="5954" actId="255"/>
          <ac:spMkLst>
            <pc:docMk/>
            <pc:sldMk cId="3326782440" sldId="2147468885"/>
            <ac:spMk id="2" creationId="{5672E75C-2848-EE96-5276-F897FCF00E9E}"/>
          </ac:spMkLst>
        </pc:spChg>
        <pc:spChg chg="add del mod">
          <ac:chgData name="Otto Plantener Jensen" userId="541d967a-525d-40e7-930a-5e3728b77995" providerId="ADAL" clId="{1B7EB8B1-E483-4AE6-BDC4-DAB406E004CA}" dt="2024-03-13T21:53:01.337" v="5435" actId="478"/>
          <ac:spMkLst>
            <pc:docMk/>
            <pc:sldMk cId="3326782440" sldId="2147468885"/>
            <ac:spMk id="9" creationId="{5791A0C0-F5F6-5F6F-47D3-B21A4BCBB99F}"/>
          </ac:spMkLst>
        </pc:spChg>
        <pc:spChg chg="add mod">
          <ac:chgData name="Otto Plantener Jensen" userId="541d967a-525d-40e7-930a-5e3728b77995" providerId="ADAL" clId="{1B7EB8B1-E483-4AE6-BDC4-DAB406E004CA}" dt="2024-03-13T21:59:20.079" v="5680" actId="20577"/>
          <ac:spMkLst>
            <pc:docMk/>
            <pc:sldMk cId="3326782440" sldId="2147468885"/>
            <ac:spMk id="10" creationId="{153CCB23-D0CA-EF72-643C-6D5D05858DC0}"/>
          </ac:spMkLst>
        </pc:spChg>
        <pc:spChg chg="add mod">
          <ac:chgData name="Otto Plantener Jensen" userId="541d967a-525d-40e7-930a-5e3728b77995" providerId="ADAL" clId="{1B7EB8B1-E483-4AE6-BDC4-DAB406E004CA}" dt="2024-03-13T21:59:30.985" v="5681" actId="207"/>
          <ac:spMkLst>
            <pc:docMk/>
            <pc:sldMk cId="3326782440" sldId="2147468885"/>
            <ac:spMk id="11" creationId="{D7BA50DF-0CB0-0479-9517-A5BE319E94E2}"/>
          </ac:spMkLst>
        </pc:spChg>
        <pc:spChg chg="del mod">
          <ac:chgData name="Otto Plantener Jensen" userId="541d967a-525d-40e7-930a-5e3728b77995" providerId="ADAL" clId="{1B7EB8B1-E483-4AE6-BDC4-DAB406E004CA}" dt="2024-03-13T21:38:28.964" v="5368" actId="478"/>
          <ac:spMkLst>
            <pc:docMk/>
            <pc:sldMk cId="3326782440" sldId="2147468885"/>
            <ac:spMk id="12" creationId="{D57B2E8A-3283-5E41-9C40-660CDD11902A}"/>
          </ac:spMkLst>
        </pc:spChg>
        <pc:spChg chg="add mod">
          <ac:chgData name="Otto Plantener Jensen" userId="541d967a-525d-40e7-930a-5e3728b77995" providerId="ADAL" clId="{1B7EB8B1-E483-4AE6-BDC4-DAB406E004CA}" dt="2024-03-13T21:59:37.777" v="5682" actId="571"/>
          <ac:spMkLst>
            <pc:docMk/>
            <pc:sldMk cId="3326782440" sldId="2147468885"/>
            <ac:spMk id="13" creationId="{39063CA4-F878-E396-CB50-E33F27D39265}"/>
          </ac:spMkLst>
        </pc:spChg>
        <pc:spChg chg="del">
          <ac:chgData name="Otto Plantener Jensen" userId="541d967a-525d-40e7-930a-5e3728b77995" providerId="ADAL" clId="{1B7EB8B1-E483-4AE6-BDC4-DAB406E004CA}" dt="2024-03-13T21:23:50.806" v="5333" actId="478"/>
          <ac:spMkLst>
            <pc:docMk/>
            <pc:sldMk cId="3326782440" sldId="2147468885"/>
            <ac:spMk id="14" creationId="{56A0091E-C875-07B7-6869-71782554265C}"/>
          </ac:spMkLst>
        </pc:spChg>
        <pc:spChg chg="add mod">
          <ac:chgData name="Otto Plantener Jensen" userId="541d967a-525d-40e7-930a-5e3728b77995" providerId="ADAL" clId="{1B7EB8B1-E483-4AE6-BDC4-DAB406E004CA}" dt="2024-03-13T21:59:40.574" v="5683" actId="571"/>
          <ac:spMkLst>
            <pc:docMk/>
            <pc:sldMk cId="3326782440" sldId="2147468885"/>
            <ac:spMk id="15" creationId="{C6EFC7B5-4008-1CB9-DE71-E9C4D5B03203}"/>
          </ac:spMkLst>
        </pc:spChg>
        <pc:spChg chg="mod">
          <ac:chgData name="Otto Plantener Jensen" userId="541d967a-525d-40e7-930a-5e3728b77995" providerId="ADAL" clId="{1B7EB8B1-E483-4AE6-BDC4-DAB406E004CA}" dt="2024-03-13T21:43:35.605" v="5374" actId="6549"/>
          <ac:spMkLst>
            <pc:docMk/>
            <pc:sldMk cId="3326782440" sldId="2147468885"/>
            <ac:spMk id="19" creationId="{5FB6289E-1968-1C4E-181F-0AE7C15CE7AE}"/>
          </ac:spMkLst>
        </pc:spChg>
        <pc:spChg chg="add mod">
          <ac:chgData name="Otto Plantener Jensen" userId="541d967a-525d-40e7-930a-5e3728b77995" providerId="ADAL" clId="{1B7EB8B1-E483-4AE6-BDC4-DAB406E004CA}" dt="2024-03-13T22:00:34.734" v="5686" actId="255"/>
          <ac:spMkLst>
            <pc:docMk/>
            <pc:sldMk cId="3326782440" sldId="2147468885"/>
            <ac:spMk id="20" creationId="{F321B846-93CD-1A17-5086-F1EF4DA30CE6}"/>
          </ac:spMkLst>
        </pc:spChg>
        <pc:grpChg chg="del mod">
          <ac:chgData name="Otto Plantener Jensen" userId="541d967a-525d-40e7-930a-5e3728b77995" providerId="ADAL" clId="{1B7EB8B1-E483-4AE6-BDC4-DAB406E004CA}" dt="2024-03-13T21:43:38.897" v="5375" actId="478"/>
          <ac:grpSpMkLst>
            <pc:docMk/>
            <pc:sldMk cId="3326782440" sldId="2147468885"/>
            <ac:grpSpMk id="6" creationId="{017AC2F3-020F-11DC-2B6F-B2AF832DB45C}"/>
          </ac:grpSpMkLst>
        </pc:grpChg>
        <pc:picChg chg="del mod">
          <ac:chgData name="Otto Plantener Jensen" userId="541d967a-525d-40e7-930a-5e3728b77995" providerId="ADAL" clId="{1B7EB8B1-E483-4AE6-BDC4-DAB406E004CA}" dt="2024-03-13T21:38:25.657" v="5367" actId="478"/>
          <ac:picMkLst>
            <pc:docMk/>
            <pc:sldMk cId="3326782440" sldId="2147468885"/>
            <ac:picMk id="3" creationId="{77181B17-66C9-1165-14DF-319211A56000}"/>
          </ac:picMkLst>
        </pc:picChg>
        <pc:picChg chg="add mod">
          <ac:chgData name="Otto Plantener Jensen" userId="541d967a-525d-40e7-930a-5e3728b77995" providerId="ADAL" clId="{1B7EB8B1-E483-4AE6-BDC4-DAB406E004CA}" dt="2024-03-13T21:57:33.080" v="5661" actId="1076"/>
          <ac:picMkLst>
            <pc:docMk/>
            <pc:sldMk cId="3326782440" sldId="2147468885"/>
            <ac:picMk id="8" creationId="{30D3E66B-A067-42D9-5136-A0D7DE093207}"/>
          </ac:picMkLst>
        </pc:picChg>
        <pc:picChg chg="del">
          <ac:chgData name="Otto Plantener Jensen" userId="541d967a-525d-40e7-930a-5e3728b77995" providerId="ADAL" clId="{1B7EB8B1-E483-4AE6-BDC4-DAB406E004CA}" dt="2024-03-13T21:23:53.968" v="5335" actId="478"/>
          <ac:picMkLst>
            <pc:docMk/>
            <pc:sldMk cId="3326782440" sldId="2147468885"/>
            <ac:picMk id="16" creationId="{AEEAE395-6484-B3F6-B222-CB2747C3D845}"/>
          </ac:picMkLst>
        </pc:picChg>
        <pc:picChg chg="del">
          <ac:chgData name="Otto Plantener Jensen" userId="541d967a-525d-40e7-930a-5e3728b77995" providerId="ADAL" clId="{1B7EB8B1-E483-4AE6-BDC4-DAB406E004CA}" dt="2024-03-13T21:23:48.325" v="5332" actId="478"/>
          <ac:picMkLst>
            <pc:docMk/>
            <pc:sldMk cId="3326782440" sldId="2147468885"/>
            <ac:picMk id="17" creationId="{49036EBD-26AC-92F4-B705-7D802247F584}"/>
          </ac:picMkLst>
        </pc:picChg>
        <pc:cxnChg chg="del mod">
          <ac:chgData name="Otto Plantener Jensen" userId="541d967a-525d-40e7-930a-5e3728b77995" providerId="ADAL" clId="{1B7EB8B1-E483-4AE6-BDC4-DAB406E004CA}" dt="2024-03-13T21:23:52.419" v="5334" actId="478"/>
          <ac:cxnSpMkLst>
            <pc:docMk/>
            <pc:sldMk cId="3326782440" sldId="2147468885"/>
            <ac:cxnSpMk id="28" creationId="{D0A37CCA-6E06-5392-6F81-0B5F9C0E067D}"/>
          </ac:cxnSpMkLst>
        </pc:cxnChg>
      </pc:sldChg>
      <pc:sldChg chg="addSp delSp modSp add mod">
        <pc:chgData name="Otto Plantener Jensen" userId="541d967a-525d-40e7-930a-5e3728b77995" providerId="ADAL" clId="{1B7EB8B1-E483-4AE6-BDC4-DAB406E004CA}" dt="2024-03-13T22:28:15.890" v="6336" actId="20577"/>
        <pc:sldMkLst>
          <pc:docMk/>
          <pc:sldMk cId="1389054287" sldId="2147468886"/>
        </pc:sldMkLst>
        <pc:spChg chg="mod">
          <ac:chgData name="Otto Plantener Jensen" userId="541d967a-525d-40e7-930a-5e3728b77995" providerId="ADAL" clId="{1B7EB8B1-E483-4AE6-BDC4-DAB406E004CA}" dt="2024-03-13T22:21:42.687" v="5955" actId="255"/>
          <ac:spMkLst>
            <pc:docMk/>
            <pc:sldMk cId="1389054287" sldId="2147468886"/>
            <ac:spMk id="2" creationId="{77E86C37-593E-29A4-BEC4-CE80D433E305}"/>
          </ac:spMkLst>
        </pc:spChg>
        <pc:spChg chg="add mod">
          <ac:chgData name="Otto Plantener Jensen" userId="541d967a-525d-40e7-930a-5e3728b77995" providerId="ADAL" clId="{1B7EB8B1-E483-4AE6-BDC4-DAB406E004CA}" dt="2024-03-13T22:08:02.884" v="5706" actId="14100"/>
          <ac:spMkLst>
            <pc:docMk/>
            <pc:sldMk cId="1389054287" sldId="2147468886"/>
            <ac:spMk id="3" creationId="{20DD9CE1-64D0-9FBD-F096-6A99CBD2B283}"/>
          </ac:spMkLst>
        </pc:spChg>
        <pc:spChg chg="add mod">
          <ac:chgData name="Otto Plantener Jensen" userId="541d967a-525d-40e7-930a-5e3728b77995" providerId="ADAL" clId="{1B7EB8B1-E483-4AE6-BDC4-DAB406E004CA}" dt="2024-03-13T22:28:15.890" v="6336" actId="20577"/>
          <ac:spMkLst>
            <pc:docMk/>
            <pc:sldMk cId="1389054287" sldId="2147468886"/>
            <ac:spMk id="5" creationId="{4C685966-85C0-1A04-4CDC-E1CB4C2370AD}"/>
          </ac:spMkLst>
        </pc:spChg>
        <pc:spChg chg="add del mod">
          <ac:chgData name="Otto Plantener Jensen" userId="541d967a-525d-40e7-930a-5e3728b77995" providerId="ADAL" clId="{1B7EB8B1-E483-4AE6-BDC4-DAB406E004CA}" dt="2024-03-13T22:25:45.552" v="6077" actId="1076"/>
          <ac:spMkLst>
            <pc:docMk/>
            <pc:sldMk cId="1389054287" sldId="2147468886"/>
            <ac:spMk id="10" creationId="{7975590C-FA1C-703A-97FA-D3AB6D0FAC41}"/>
          </ac:spMkLst>
        </pc:spChg>
        <pc:spChg chg="mod">
          <ac:chgData name="Otto Plantener Jensen" userId="541d967a-525d-40e7-930a-5e3728b77995" providerId="ADAL" clId="{1B7EB8B1-E483-4AE6-BDC4-DAB406E004CA}" dt="2024-03-13T22:07:53.740" v="5703" actId="14100"/>
          <ac:spMkLst>
            <pc:docMk/>
            <pc:sldMk cId="1389054287" sldId="2147468886"/>
            <ac:spMk id="11" creationId="{9D749985-3182-D325-4260-335F14F0D0CE}"/>
          </ac:spMkLst>
        </pc:spChg>
        <pc:spChg chg="del">
          <ac:chgData name="Otto Plantener Jensen" userId="541d967a-525d-40e7-930a-5e3728b77995" providerId="ADAL" clId="{1B7EB8B1-E483-4AE6-BDC4-DAB406E004CA}" dt="2024-03-13T22:07:39.098" v="5700" actId="478"/>
          <ac:spMkLst>
            <pc:docMk/>
            <pc:sldMk cId="1389054287" sldId="2147468886"/>
            <ac:spMk id="13" creationId="{6DE88F3E-FEC4-3AC8-6A77-8FA4A44D20B7}"/>
          </ac:spMkLst>
        </pc:spChg>
        <pc:spChg chg="del">
          <ac:chgData name="Otto Plantener Jensen" userId="541d967a-525d-40e7-930a-5e3728b77995" providerId="ADAL" clId="{1B7EB8B1-E483-4AE6-BDC4-DAB406E004CA}" dt="2024-03-13T22:07:37.051" v="5699" actId="478"/>
          <ac:spMkLst>
            <pc:docMk/>
            <pc:sldMk cId="1389054287" sldId="2147468886"/>
            <ac:spMk id="15" creationId="{E7280246-69C5-117F-F740-697419D91CF9}"/>
          </ac:spMkLst>
        </pc:spChg>
        <pc:spChg chg="mod">
          <ac:chgData name="Otto Plantener Jensen" userId="541d967a-525d-40e7-930a-5e3728b77995" providerId="ADAL" clId="{1B7EB8B1-E483-4AE6-BDC4-DAB406E004CA}" dt="2024-03-13T22:01:36.966" v="5693"/>
          <ac:spMkLst>
            <pc:docMk/>
            <pc:sldMk cId="1389054287" sldId="2147468886"/>
            <ac:spMk id="20" creationId="{BA44280D-7548-F796-A053-918644A03077}"/>
          </ac:spMkLst>
        </pc:spChg>
        <pc:picChg chg="mod">
          <ac:chgData name="Otto Plantener Jensen" userId="541d967a-525d-40e7-930a-5e3728b77995" providerId="ADAL" clId="{1B7EB8B1-E483-4AE6-BDC4-DAB406E004CA}" dt="2024-03-13T22:07:19.803" v="5695" actId="14100"/>
          <ac:picMkLst>
            <pc:docMk/>
            <pc:sldMk cId="1389054287" sldId="2147468886"/>
            <ac:picMk id="8" creationId="{DCD2EFA4-BECA-C61F-147C-1598CB3FC701}"/>
          </ac:picMkLst>
        </pc:picChg>
      </pc:sldChg>
      <pc:sldChg chg="addSp delSp modSp add mod">
        <pc:chgData name="Otto Plantener Jensen" userId="541d967a-525d-40e7-930a-5e3728b77995" providerId="ADAL" clId="{1B7EB8B1-E483-4AE6-BDC4-DAB406E004CA}" dt="2024-03-13T22:24:51.573" v="6075" actId="1037"/>
        <pc:sldMkLst>
          <pc:docMk/>
          <pc:sldMk cId="3479591449" sldId="2147468887"/>
        </pc:sldMkLst>
        <pc:spChg chg="mod">
          <ac:chgData name="Otto Plantener Jensen" userId="541d967a-525d-40e7-930a-5e3728b77995" providerId="ADAL" clId="{1B7EB8B1-E483-4AE6-BDC4-DAB406E004CA}" dt="2024-03-13T22:22:24.794" v="6048" actId="20577"/>
          <ac:spMkLst>
            <pc:docMk/>
            <pc:sldMk cId="3479591449" sldId="2147468887"/>
            <ac:spMk id="2" creationId="{99078F8E-A8F6-561E-8E65-A30F164301C5}"/>
          </ac:spMkLst>
        </pc:spChg>
        <pc:spChg chg="mod">
          <ac:chgData name="Otto Plantener Jensen" userId="541d967a-525d-40e7-930a-5e3728b77995" providerId="ADAL" clId="{1B7EB8B1-E483-4AE6-BDC4-DAB406E004CA}" dt="2024-03-13T22:24:51.573" v="6075" actId="1037"/>
          <ac:spMkLst>
            <pc:docMk/>
            <pc:sldMk cId="3479591449" sldId="2147468887"/>
            <ac:spMk id="3" creationId="{5CC91D3F-9DBA-63C3-F3B1-19D926F5B8FD}"/>
          </ac:spMkLst>
        </pc:spChg>
        <pc:spChg chg="mod">
          <ac:chgData name="Otto Plantener Jensen" userId="541d967a-525d-40e7-930a-5e3728b77995" providerId="ADAL" clId="{1B7EB8B1-E483-4AE6-BDC4-DAB406E004CA}" dt="2024-03-13T22:24:51.573" v="6075" actId="1037"/>
          <ac:spMkLst>
            <pc:docMk/>
            <pc:sldMk cId="3479591449" sldId="2147468887"/>
            <ac:spMk id="10" creationId="{DAA1161D-3E7A-73A9-9AEA-E2C1D48C30C9}"/>
          </ac:spMkLst>
        </pc:spChg>
        <pc:spChg chg="mod">
          <ac:chgData name="Otto Plantener Jensen" userId="541d967a-525d-40e7-930a-5e3728b77995" providerId="ADAL" clId="{1B7EB8B1-E483-4AE6-BDC4-DAB406E004CA}" dt="2024-03-13T22:24:51.573" v="6075" actId="1037"/>
          <ac:spMkLst>
            <pc:docMk/>
            <pc:sldMk cId="3479591449" sldId="2147468887"/>
            <ac:spMk id="11" creationId="{C2B64D56-5E04-4747-9959-C89F43357CC5}"/>
          </ac:spMkLst>
        </pc:spChg>
        <pc:spChg chg="mod">
          <ac:chgData name="Otto Plantener Jensen" userId="541d967a-525d-40e7-930a-5e3728b77995" providerId="ADAL" clId="{1B7EB8B1-E483-4AE6-BDC4-DAB406E004CA}" dt="2024-03-13T22:22:44.264" v="6049"/>
          <ac:spMkLst>
            <pc:docMk/>
            <pc:sldMk cId="3479591449" sldId="2147468887"/>
            <ac:spMk id="20" creationId="{FB85F696-B957-8220-DEDE-96A4124A7C60}"/>
          </ac:spMkLst>
        </pc:spChg>
        <pc:picChg chg="add del mod modCrop">
          <ac:chgData name="Otto Plantener Jensen" userId="541d967a-525d-40e7-930a-5e3728b77995" providerId="ADAL" clId="{1B7EB8B1-E483-4AE6-BDC4-DAB406E004CA}" dt="2024-03-13T22:24:40.941" v="6061" actId="478"/>
          <ac:picMkLst>
            <pc:docMk/>
            <pc:sldMk cId="3479591449" sldId="2147468887"/>
            <ac:picMk id="5" creationId="{310E7F4F-5692-AF56-45D5-799B98A796A9}"/>
          </ac:picMkLst>
        </pc:picChg>
        <pc:picChg chg="mod">
          <ac:chgData name="Otto Plantener Jensen" userId="541d967a-525d-40e7-930a-5e3728b77995" providerId="ADAL" clId="{1B7EB8B1-E483-4AE6-BDC4-DAB406E004CA}" dt="2024-03-13T22:24:51.573" v="6075" actId="1037"/>
          <ac:picMkLst>
            <pc:docMk/>
            <pc:sldMk cId="3479591449" sldId="2147468887"/>
            <ac:picMk id="8" creationId="{1CC5879F-A576-6FBA-E6C1-924BCD95E80E}"/>
          </ac:picMkLst>
        </pc:picChg>
      </pc:sldChg>
      <pc:sldChg chg="addSp delSp modSp add mod modTransition">
        <pc:chgData name="Otto Plantener Jensen" userId="541d967a-525d-40e7-930a-5e3728b77995" providerId="ADAL" clId="{1B7EB8B1-E483-4AE6-BDC4-DAB406E004CA}" dt="2024-03-13T22:54:13.638" v="6808"/>
        <pc:sldMkLst>
          <pc:docMk/>
          <pc:sldMk cId="2148621813" sldId="2147468888"/>
        </pc:sldMkLst>
        <pc:spChg chg="mod">
          <ac:chgData name="Otto Plantener Jensen" userId="541d967a-525d-40e7-930a-5e3728b77995" providerId="ADAL" clId="{1B7EB8B1-E483-4AE6-BDC4-DAB406E004CA}" dt="2024-03-13T22:30:04.297" v="6381" actId="255"/>
          <ac:spMkLst>
            <pc:docMk/>
            <pc:sldMk cId="2148621813" sldId="2147468888"/>
            <ac:spMk id="2" creationId="{5C8A1063-9E1E-9601-18C1-1B2D2DE3B740}"/>
          </ac:spMkLst>
        </pc:spChg>
        <pc:spChg chg="del">
          <ac:chgData name="Otto Plantener Jensen" userId="541d967a-525d-40e7-930a-5e3728b77995" providerId="ADAL" clId="{1B7EB8B1-E483-4AE6-BDC4-DAB406E004CA}" dt="2024-03-13T22:30:18.606" v="6384" actId="478"/>
          <ac:spMkLst>
            <pc:docMk/>
            <pc:sldMk cId="2148621813" sldId="2147468888"/>
            <ac:spMk id="3" creationId="{7EDF7763-D0E9-F03C-78FB-D91B53104BC2}"/>
          </ac:spMkLst>
        </pc:spChg>
        <pc:spChg chg="del">
          <ac:chgData name="Otto Plantener Jensen" userId="541d967a-525d-40e7-930a-5e3728b77995" providerId="ADAL" clId="{1B7EB8B1-E483-4AE6-BDC4-DAB406E004CA}" dt="2024-03-13T22:30:21.105" v="6385" actId="478"/>
          <ac:spMkLst>
            <pc:docMk/>
            <pc:sldMk cId="2148621813" sldId="2147468888"/>
            <ac:spMk id="10" creationId="{023FB110-BB63-048B-39FC-8F3439FA2E81}"/>
          </ac:spMkLst>
        </pc:spChg>
        <pc:spChg chg="del">
          <ac:chgData name="Otto Plantener Jensen" userId="541d967a-525d-40e7-930a-5e3728b77995" providerId="ADAL" clId="{1B7EB8B1-E483-4AE6-BDC4-DAB406E004CA}" dt="2024-03-13T22:30:16.958" v="6383" actId="478"/>
          <ac:spMkLst>
            <pc:docMk/>
            <pc:sldMk cId="2148621813" sldId="2147468888"/>
            <ac:spMk id="11" creationId="{8EAB2C5C-306D-EE96-168C-D809084FED7F}"/>
          </ac:spMkLst>
        </pc:spChg>
        <pc:spChg chg="add del">
          <ac:chgData name="Otto Plantener Jensen" userId="541d967a-525d-40e7-930a-5e3728b77995" providerId="ADAL" clId="{1B7EB8B1-E483-4AE6-BDC4-DAB406E004CA}" dt="2024-03-13T22:32:14.554" v="6393" actId="22"/>
          <ac:spMkLst>
            <pc:docMk/>
            <pc:sldMk cId="2148621813" sldId="2147468888"/>
            <ac:spMk id="15" creationId="{A9F71745-B043-C3C2-1146-CFE0A13BA8E9}"/>
          </ac:spMkLst>
        </pc:spChg>
        <pc:spChg chg="add mod">
          <ac:chgData name="Otto Plantener Jensen" userId="541d967a-525d-40e7-930a-5e3728b77995" providerId="ADAL" clId="{1B7EB8B1-E483-4AE6-BDC4-DAB406E004CA}" dt="2024-03-13T22:43:20.732" v="6689" actId="1036"/>
          <ac:spMkLst>
            <pc:docMk/>
            <pc:sldMk cId="2148621813" sldId="2147468888"/>
            <ac:spMk id="16" creationId="{DC683F7D-388B-BF4A-49A8-B9F8A404DF0F}"/>
          </ac:spMkLst>
        </pc:spChg>
        <pc:spChg chg="add del mod">
          <ac:chgData name="Otto Plantener Jensen" userId="541d967a-525d-40e7-930a-5e3728b77995" providerId="ADAL" clId="{1B7EB8B1-E483-4AE6-BDC4-DAB406E004CA}" dt="2024-03-13T22:35:53.726" v="6641" actId="478"/>
          <ac:spMkLst>
            <pc:docMk/>
            <pc:sldMk cId="2148621813" sldId="2147468888"/>
            <ac:spMk id="17" creationId="{379BCED4-3645-A5AD-A2F8-2C3FA0CD26EE}"/>
          </ac:spMkLst>
        </pc:spChg>
        <pc:spChg chg="add del mod">
          <ac:chgData name="Otto Plantener Jensen" userId="541d967a-525d-40e7-930a-5e3728b77995" providerId="ADAL" clId="{1B7EB8B1-E483-4AE6-BDC4-DAB406E004CA}" dt="2024-03-13T22:35:34.989" v="6626" actId="478"/>
          <ac:spMkLst>
            <pc:docMk/>
            <pc:sldMk cId="2148621813" sldId="2147468888"/>
            <ac:spMk id="18" creationId="{8CF6FFB3-D5E2-9355-4D7F-A898207B15F4}"/>
          </ac:spMkLst>
        </pc:spChg>
        <pc:spChg chg="add mod">
          <ac:chgData name="Otto Plantener Jensen" userId="541d967a-525d-40e7-930a-5e3728b77995" providerId="ADAL" clId="{1B7EB8B1-E483-4AE6-BDC4-DAB406E004CA}" dt="2024-03-13T22:48:45.876" v="6750" actId="164"/>
          <ac:spMkLst>
            <pc:docMk/>
            <pc:sldMk cId="2148621813" sldId="2147468888"/>
            <ac:spMk id="19" creationId="{9C3BF2C6-25E2-F0E7-400D-BE75FA265CD5}"/>
          </ac:spMkLst>
        </pc:spChg>
        <pc:spChg chg="del">
          <ac:chgData name="Otto Plantener Jensen" userId="541d967a-525d-40e7-930a-5e3728b77995" providerId="ADAL" clId="{1B7EB8B1-E483-4AE6-BDC4-DAB406E004CA}" dt="2024-03-13T22:30:25.539" v="6386" actId="478"/>
          <ac:spMkLst>
            <pc:docMk/>
            <pc:sldMk cId="2148621813" sldId="2147468888"/>
            <ac:spMk id="20" creationId="{9ACF196A-45C5-E44A-8246-BDEFA0A10AA3}"/>
          </ac:spMkLst>
        </pc:spChg>
        <pc:spChg chg="add mod">
          <ac:chgData name="Otto Plantener Jensen" userId="541d967a-525d-40e7-930a-5e3728b77995" providerId="ADAL" clId="{1B7EB8B1-E483-4AE6-BDC4-DAB406E004CA}" dt="2024-03-13T22:48:45.876" v="6750" actId="164"/>
          <ac:spMkLst>
            <pc:docMk/>
            <pc:sldMk cId="2148621813" sldId="2147468888"/>
            <ac:spMk id="21" creationId="{B24C0815-B541-9A40-01D5-E328279340E5}"/>
          </ac:spMkLst>
        </pc:spChg>
        <pc:spChg chg="add mod">
          <ac:chgData name="Otto Plantener Jensen" userId="541d967a-525d-40e7-930a-5e3728b77995" providerId="ADAL" clId="{1B7EB8B1-E483-4AE6-BDC4-DAB406E004CA}" dt="2024-03-13T22:48:32.238" v="6748" actId="164"/>
          <ac:spMkLst>
            <pc:docMk/>
            <pc:sldMk cId="2148621813" sldId="2147468888"/>
            <ac:spMk id="26" creationId="{8A9CAA03-81C8-F93D-32B3-1CC32FD2AA57}"/>
          </ac:spMkLst>
        </pc:spChg>
        <pc:spChg chg="add mod">
          <ac:chgData name="Otto Plantener Jensen" userId="541d967a-525d-40e7-930a-5e3728b77995" providerId="ADAL" clId="{1B7EB8B1-E483-4AE6-BDC4-DAB406E004CA}" dt="2024-03-13T22:48:36.008" v="6749" actId="164"/>
          <ac:spMkLst>
            <pc:docMk/>
            <pc:sldMk cId="2148621813" sldId="2147468888"/>
            <ac:spMk id="27" creationId="{D13E2F17-A525-2F38-64E4-A308527D2783}"/>
          </ac:spMkLst>
        </pc:spChg>
        <pc:spChg chg="add mod">
          <ac:chgData name="Otto Plantener Jensen" userId="541d967a-525d-40e7-930a-5e3728b77995" providerId="ADAL" clId="{1B7EB8B1-E483-4AE6-BDC4-DAB406E004CA}" dt="2024-03-13T22:48:45.876" v="6750" actId="164"/>
          <ac:spMkLst>
            <pc:docMk/>
            <pc:sldMk cId="2148621813" sldId="2147468888"/>
            <ac:spMk id="28" creationId="{A81A65D4-08D2-0903-B918-B5D742ACDAF5}"/>
          </ac:spMkLst>
        </pc:spChg>
        <pc:spChg chg="add mod">
          <ac:chgData name="Otto Plantener Jensen" userId="541d967a-525d-40e7-930a-5e3728b77995" providerId="ADAL" clId="{1B7EB8B1-E483-4AE6-BDC4-DAB406E004CA}" dt="2024-03-13T22:48:45.876" v="6750" actId="164"/>
          <ac:spMkLst>
            <pc:docMk/>
            <pc:sldMk cId="2148621813" sldId="2147468888"/>
            <ac:spMk id="29" creationId="{6C9BE442-7AF3-98F8-3ABC-21F1D2DDACB6}"/>
          </ac:spMkLst>
        </pc:spChg>
        <pc:spChg chg="add mod">
          <ac:chgData name="Otto Plantener Jensen" userId="541d967a-525d-40e7-930a-5e3728b77995" providerId="ADAL" clId="{1B7EB8B1-E483-4AE6-BDC4-DAB406E004CA}" dt="2024-03-13T22:48:32.238" v="6748" actId="164"/>
          <ac:spMkLst>
            <pc:docMk/>
            <pc:sldMk cId="2148621813" sldId="2147468888"/>
            <ac:spMk id="30" creationId="{CC50C23D-98DE-6AB6-D148-4E0BD9F5DD21}"/>
          </ac:spMkLst>
        </pc:spChg>
        <pc:spChg chg="add mod">
          <ac:chgData name="Otto Plantener Jensen" userId="541d967a-525d-40e7-930a-5e3728b77995" providerId="ADAL" clId="{1B7EB8B1-E483-4AE6-BDC4-DAB406E004CA}" dt="2024-03-13T22:48:36.008" v="6749" actId="164"/>
          <ac:spMkLst>
            <pc:docMk/>
            <pc:sldMk cId="2148621813" sldId="2147468888"/>
            <ac:spMk id="31" creationId="{E8FDB856-7806-CC25-FF4B-51E14C7F1DB3}"/>
          </ac:spMkLst>
        </pc:spChg>
        <pc:spChg chg="add mod">
          <ac:chgData name="Otto Plantener Jensen" userId="541d967a-525d-40e7-930a-5e3728b77995" providerId="ADAL" clId="{1B7EB8B1-E483-4AE6-BDC4-DAB406E004CA}" dt="2024-03-13T22:48:32.238" v="6748" actId="164"/>
          <ac:spMkLst>
            <pc:docMk/>
            <pc:sldMk cId="2148621813" sldId="2147468888"/>
            <ac:spMk id="32" creationId="{7ECA8935-7B95-67FC-0F8A-6EF2F95E01D1}"/>
          </ac:spMkLst>
        </pc:spChg>
        <pc:spChg chg="add mod">
          <ac:chgData name="Otto Plantener Jensen" userId="541d967a-525d-40e7-930a-5e3728b77995" providerId="ADAL" clId="{1B7EB8B1-E483-4AE6-BDC4-DAB406E004CA}" dt="2024-03-13T22:48:36.008" v="6749" actId="164"/>
          <ac:spMkLst>
            <pc:docMk/>
            <pc:sldMk cId="2148621813" sldId="2147468888"/>
            <ac:spMk id="33" creationId="{78F856E6-CF64-ED2F-9394-D50738AA9AB1}"/>
          </ac:spMkLst>
        </pc:spChg>
        <pc:spChg chg="add mod">
          <ac:chgData name="Otto Plantener Jensen" userId="541d967a-525d-40e7-930a-5e3728b77995" providerId="ADAL" clId="{1B7EB8B1-E483-4AE6-BDC4-DAB406E004CA}" dt="2024-03-13T22:48:45.876" v="6750" actId="164"/>
          <ac:spMkLst>
            <pc:docMk/>
            <pc:sldMk cId="2148621813" sldId="2147468888"/>
            <ac:spMk id="34" creationId="{C0CB3598-E7E1-48BD-1055-150E85091078}"/>
          </ac:spMkLst>
        </pc:spChg>
        <pc:grpChg chg="add mod">
          <ac:chgData name="Otto Plantener Jensen" userId="541d967a-525d-40e7-930a-5e3728b77995" providerId="ADAL" clId="{1B7EB8B1-E483-4AE6-BDC4-DAB406E004CA}" dt="2024-03-13T22:48:32.238" v="6748" actId="164"/>
          <ac:grpSpMkLst>
            <pc:docMk/>
            <pc:sldMk cId="2148621813" sldId="2147468888"/>
            <ac:grpSpMk id="35" creationId="{7C96E67B-CA55-4061-1203-6A206B4F3954}"/>
          </ac:grpSpMkLst>
        </pc:grpChg>
        <pc:grpChg chg="add mod">
          <ac:chgData name="Otto Plantener Jensen" userId="541d967a-525d-40e7-930a-5e3728b77995" providerId="ADAL" clId="{1B7EB8B1-E483-4AE6-BDC4-DAB406E004CA}" dt="2024-03-13T22:48:36.008" v="6749" actId="164"/>
          <ac:grpSpMkLst>
            <pc:docMk/>
            <pc:sldMk cId="2148621813" sldId="2147468888"/>
            <ac:grpSpMk id="36" creationId="{0BA8123A-3422-A762-C44C-43031B02F759}"/>
          </ac:grpSpMkLst>
        </pc:grpChg>
        <pc:grpChg chg="add mod">
          <ac:chgData name="Otto Plantener Jensen" userId="541d967a-525d-40e7-930a-5e3728b77995" providerId="ADAL" clId="{1B7EB8B1-E483-4AE6-BDC4-DAB406E004CA}" dt="2024-03-13T22:48:45.876" v="6750" actId="164"/>
          <ac:grpSpMkLst>
            <pc:docMk/>
            <pc:sldMk cId="2148621813" sldId="2147468888"/>
            <ac:grpSpMk id="37" creationId="{E35B587B-2F62-68E5-5D0B-DB5ABAC31677}"/>
          </ac:grpSpMkLst>
        </pc:grpChg>
        <pc:graphicFrameChg chg="add del modGraphic">
          <ac:chgData name="Otto Plantener Jensen" userId="541d967a-525d-40e7-930a-5e3728b77995" providerId="ADAL" clId="{1B7EB8B1-E483-4AE6-BDC4-DAB406E004CA}" dt="2024-03-13T22:28:56.190" v="6339" actId="478"/>
          <ac:graphicFrameMkLst>
            <pc:docMk/>
            <pc:sldMk cId="2148621813" sldId="2147468888"/>
            <ac:graphicFrameMk id="6" creationId="{B2136C6F-03A2-D377-FC0E-B7D7D2E2335D}"/>
          </ac:graphicFrameMkLst>
        </pc:graphicFrameChg>
        <pc:graphicFrameChg chg="add del modGraphic">
          <ac:chgData name="Otto Plantener Jensen" userId="541d967a-525d-40e7-930a-5e3728b77995" providerId="ADAL" clId="{1B7EB8B1-E483-4AE6-BDC4-DAB406E004CA}" dt="2024-03-13T22:29:07.616" v="6341" actId="478"/>
          <ac:graphicFrameMkLst>
            <pc:docMk/>
            <pc:sldMk cId="2148621813" sldId="2147468888"/>
            <ac:graphicFrameMk id="9" creationId="{CC3BF26B-5DAA-1EA0-5AD4-C739F6D8EB2A}"/>
          </ac:graphicFrameMkLst>
        </pc:graphicFrameChg>
        <pc:picChg chg="del">
          <ac:chgData name="Otto Plantener Jensen" userId="541d967a-525d-40e7-930a-5e3728b77995" providerId="ADAL" clId="{1B7EB8B1-E483-4AE6-BDC4-DAB406E004CA}" dt="2024-03-13T22:30:14.525" v="6382" actId="478"/>
          <ac:picMkLst>
            <pc:docMk/>
            <pc:sldMk cId="2148621813" sldId="2147468888"/>
            <ac:picMk id="8" creationId="{80AF6617-D971-4762-DDC8-7AC25F091BB7}"/>
          </ac:picMkLst>
        </pc:picChg>
        <pc:picChg chg="add mod">
          <ac:chgData name="Otto Plantener Jensen" userId="541d967a-525d-40e7-930a-5e3728b77995" providerId="ADAL" clId="{1B7EB8B1-E483-4AE6-BDC4-DAB406E004CA}" dt="2024-03-13T22:48:45.876" v="6750" actId="164"/>
          <ac:picMkLst>
            <pc:docMk/>
            <pc:sldMk cId="2148621813" sldId="2147468888"/>
            <ac:picMk id="13" creationId="{03CFDDC4-4BA2-9827-034F-95385358E496}"/>
          </ac:picMkLst>
        </pc:picChg>
        <pc:picChg chg="add del mod">
          <ac:chgData name="Otto Plantener Jensen" userId="541d967a-525d-40e7-930a-5e3728b77995" providerId="ADAL" clId="{1B7EB8B1-E483-4AE6-BDC4-DAB406E004CA}" dt="2024-03-13T22:42:18.776" v="6655" actId="478"/>
          <ac:picMkLst>
            <pc:docMk/>
            <pc:sldMk cId="2148621813" sldId="2147468888"/>
            <ac:picMk id="22" creationId="{25E972FC-37B9-5F82-56E5-9E3BBD1FE9E3}"/>
          </ac:picMkLst>
        </pc:picChg>
        <pc:picChg chg="add mod modCrop">
          <ac:chgData name="Otto Plantener Jensen" userId="541d967a-525d-40e7-930a-5e3728b77995" providerId="ADAL" clId="{1B7EB8B1-E483-4AE6-BDC4-DAB406E004CA}" dt="2024-03-13T22:48:32.238" v="6748" actId="164"/>
          <ac:picMkLst>
            <pc:docMk/>
            <pc:sldMk cId="2148621813" sldId="2147468888"/>
            <ac:picMk id="24" creationId="{9F22C789-CD63-FFEE-82F2-05E37F7A1772}"/>
          </ac:picMkLst>
        </pc:picChg>
        <pc:picChg chg="add mod modCrop">
          <ac:chgData name="Otto Plantener Jensen" userId="541d967a-525d-40e7-930a-5e3728b77995" providerId="ADAL" clId="{1B7EB8B1-E483-4AE6-BDC4-DAB406E004CA}" dt="2024-03-13T22:48:36.008" v="6749" actId="164"/>
          <ac:picMkLst>
            <pc:docMk/>
            <pc:sldMk cId="2148621813" sldId="2147468888"/>
            <ac:picMk id="25" creationId="{5966250E-33C9-8094-4C4C-5B64788CC833}"/>
          </ac:picMkLst>
        </pc:picChg>
      </pc:sldChg>
      <pc:sldChg chg="addSp delSp modSp add mod modTransition">
        <pc:chgData name="Otto Plantener Jensen" userId="541d967a-525d-40e7-930a-5e3728b77995" providerId="ADAL" clId="{1B7EB8B1-E483-4AE6-BDC4-DAB406E004CA}" dt="2024-03-13T23:00:13.760" v="7143" actId="20577"/>
        <pc:sldMkLst>
          <pc:docMk/>
          <pc:sldMk cId="855723141" sldId="2147468889"/>
        </pc:sldMkLst>
        <pc:spChg chg="mod">
          <ac:chgData name="Otto Plantener Jensen" userId="541d967a-525d-40e7-930a-5e3728b77995" providerId="ADAL" clId="{1B7EB8B1-E483-4AE6-BDC4-DAB406E004CA}" dt="2024-03-13T22:53:40.762" v="6804" actId="6549"/>
          <ac:spMkLst>
            <pc:docMk/>
            <pc:sldMk cId="855723141" sldId="2147468889"/>
            <ac:spMk id="2" creationId="{A98AB3DC-FD3B-EA93-F2B0-CA66503B1124}"/>
          </ac:spMkLst>
        </pc:spChg>
        <pc:spChg chg="mod">
          <ac:chgData name="Otto Plantener Jensen" userId="541d967a-525d-40e7-930a-5e3728b77995" providerId="ADAL" clId="{1B7EB8B1-E483-4AE6-BDC4-DAB406E004CA}" dt="2024-03-13T22:51:28.741" v="6772" actId="1076"/>
          <ac:spMkLst>
            <pc:docMk/>
            <pc:sldMk cId="855723141" sldId="2147468889"/>
            <ac:spMk id="4" creationId="{90063304-1202-649B-4062-70C718FFBAA0}"/>
          </ac:spMkLst>
        </pc:spChg>
        <pc:spChg chg="add mod">
          <ac:chgData name="Otto Plantener Jensen" userId="541d967a-525d-40e7-930a-5e3728b77995" providerId="ADAL" clId="{1B7EB8B1-E483-4AE6-BDC4-DAB406E004CA}" dt="2024-03-13T23:00:01.606" v="7139" actId="20577"/>
          <ac:spMkLst>
            <pc:docMk/>
            <pc:sldMk cId="855723141" sldId="2147468889"/>
            <ac:spMk id="6" creationId="{9C1FAF32-6792-4400-6564-A4B56E6513C5}"/>
          </ac:spMkLst>
        </pc:spChg>
        <pc:spChg chg="add mod">
          <ac:chgData name="Otto Plantener Jensen" userId="541d967a-525d-40e7-930a-5e3728b77995" providerId="ADAL" clId="{1B7EB8B1-E483-4AE6-BDC4-DAB406E004CA}" dt="2024-03-13T23:00:10.200" v="7140" actId="20577"/>
          <ac:spMkLst>
            <pc:docMk/>
            <pc:sldMk cId="855723141" sldId="2147468889"/>
            <ac:spMk id="7" creationId="{41DDBB61-CADF-5BB9-975E-64321724742A}"/>
          </ac:spMkLst>
        </pc:spChg>
        <pc:spChg chg="add mod">
          <ac:chgData name="Otto Plantener Jensen" userId="541d967a-525d-40e7-930a-5e3728b77995" providerId="ADAL" clId="{1B7EB8B1-E483-4AE6-BDC4-DAB406E004CA}" dt="2024-03-13T23:00:13.760" v="7143" actId="20577"/>
          <ac:spMkLst>
            <pc:docMk/>
            <pc:sldMk cId="855723141" sldId="2147468889"/>
            <ac:spMk id="8" creationId="{50F0DC40-1D76-308C-6A11-43C42532DDDC}"/>
          </ac:spMkLst>
        </pc:spChg>
        <pc:spChg chg="mod">
          <ac:chgData name="Otto Plantener Jensen" userId="541d967a-525d-40e7-930a-5e3728b77995" providerId="ADAL" clId="{1B7EB8B1-E483-4AE6-BDC4-DAB406E004CA}" dt="2024-03-13T22:54:47.003" v="6810" actId="1076"/>
          <ac:spMkLst>
            <pc:docMk/>
            <pc:sldMk cId="855723141" sldId="2147468889"/>
            <ac:spMk id="16" creationId="{0AE207C4-B776-4EC1-A7B3-47698409362A}"/>
          </ac:spMkLst>
        </pc:spChg>
        <pc:spChg chg="mod">
          <ac:chgData name="Otto Plantener Jensen" userId="541d967a-525d-40e7-930a-5e3728b77995" providerId="ADAL" clId="{1B7EB8B1-E483-4AE6-BDC4-DAB406E004CA}" dt="2024-03-13T22:50:15.132" v="6764" actId="14100"/>
          <ac:spMkLst>
            <pc:docMk/>
            <pc:sldMk cId="855723141" sldId="2147468889"/>
            <ac:spMk id="19" creationId="{A62BAC17-6AE1-9112-1253-3DCE628303F1}"/>
          </ac:spMkLst>
        </pc:spChg>
        <pc:spChg chg="mod">
          <ac:chgData name="Otto Plantener Jensen" userId="541d967a-525d-40e7-930a-5e3728b77995" providerId="ADAL" clId="{1B7EB8B1-E483-4AE6-BDC4-DAB406E004CA}" dt="2024-03-13T22:50:10.386" v="6763" actId="14100"/>
          <ac:spMkLst>
            <pc:docMk/>
            <pc:sldMk cId="855723141" sldId="2147468889"/>
            <ac:spMk id="21" creationId="{78FD7D25-9926-9789-3C2B-6F57B44F8226}"/>
          </ac:spMkLst>
        </pc:spChg>
        <pc:spChg chg="mod topLvl">
          <ac:chgData name="Otto Plantener Jensen" userId="541d967a-525d-40e7-930a-5e3728b77995" providerId="ADAL" clId="{1B7EB8B1-E483-4AE6-BDC4-DAB406E004CA}" dt="2024-03-13T22:53:55.619" v="6806" actId="14100"/>
          <ac:spMkLst>
            <pc:docMk/>
            <pc:sldMk cId="855723141" sldId="2147468889"/>
            <ac:spMk id="26" creationId="{19D718EC-5353-633F-EEBE-32F344614EA8}"/>
          </ac:spMkLst>
        </pc:spChg>
        <pc:spChg chg="mod topLvl">
          <ac:chgData name="Otto Plantener Jensen" userId="541d967a-525d-40e7-930a-5e3728b77995" providerId="ADAL" clId="{1B7EB8B1-E483-4AE6-BDC4-DAB406E004CA}" dt="2024-03-13T22:53:59.498" v="6807" actId="14100"/>
          <ac:spMkLst>
            <pc:docMk/>
            <pc:sldMk cId="855723141" sldId="2147468889"/>
            <ac:spMk id="27" creationId="{9B7B12A1-B519-6FE0-B954-7A94DA389317}"/>
          </ac:spMkLst>
        </pc:spChg>
        <pc:spChg chg="del">
          <ac:chgData name="Otto Plantener Jensen" userId="541d967a-525d-40e7-930a-5e3728b77995" providerId="ADAL" clId="{1B7EB8B1-E483-4AE6-BDC4-DAB406E004CA}" dt="2024-03-13T22:49:34.201" v="6758" actId="478"/>
          <ac:spMkLst>
            <pc:docMk/>
            <pc:sldMk cId="855723141" sldId="2147468889"/>
            <ac:spMk id="28" creationId="{51902132-823F-6BAA-AEFA-548AC0B5416A}"/>
          </ac:spMkLst>
        </pc:spChg>
        <pc:spChg chg="del">
          <ac:chgData name="Otto Plantener Jensen" userId="541d967a-525d-40e7-930a-5e3728b77995" providerId="ADAL" clId="{1B7EB8B1-E483-4AE6-BDC4-DAB406E004CA}" dt="2024-03-13T22:49:28.100" v="6757" actId="478"/>
          <ac:spMkLst>
            <pc:docMk/>
            <pc:sldMk cId="855723141" sldId="2147468889"/>
            <ac:spMk id="29" creationId="{98745017-619E-8A9C-B4F9-B53EAB334378}"/>
          </ac:spMkLst>
        </pc:spChg>
        <pc:spChg chg="del topLvl">
          <ac:chgData name="Otto Plantener Jensen" userId="541d967a-525d-40e7-930a-5e3728b77995" providerId="ADAL" clId="{1B7EB8B1-E483-4AE6-BDC4-DAB406E004CA}" dt="2024-03-13T22:52:46.989" v="6793" actId="478"/>
          <ac:spMkLst>
            <pc:docMk/>
            <pc:sldMk cId="855723141" sldId="2147468889"/>
            <ac:spMk id="30" creationId="{FEED9AB2-A667-EF87-78CD-EAFDEA763286}"/>
          </ac:spMkLst>
        </pc:spChg>
        <pc:spChg chg="del topLvl">
          <ac:chgData name="Otto Plantener Jensen" userId="541d967a-525d-40e7-930a-5e3728b77995" providerId="ADAL" clId="{1B7EB8B1-E483-4AE6-BDC4-DAB406E004CA}" dt="2024-03-13T22:53:12.448" v="6797" actId="478"/>
          <ac:spMkLst>
            <pc:docMk/>
            <pc:sldMk cId="855723141" sldId="2147468889"/>
            <ac:spMk id="31" creationId="{0919CFC4-73EB-8CC6-5E3D-D2FE89ED859D}"/>
          </ac:spMkLst>
        </pc:spChg>
        <pc:spChg chg="del">
          <ac:chgData name="Otto Plantener Jensen" userId="541d967a-525d-40e7-930a-5e3728b77995" providerId="ADAL" clId="{1B7EB8B1-E483-4AE6-BDC4-DAB406E004CA}" dt="2024-03-13T22:52:05.443" v="6783" actId="478"/>
          <ac:spMkLst>
            <pc:docMk/>
            <pc:sldMk cId="855723141" sldId="2147468889"/>
            <ac:spMk id="32" creationId="{4FD0C595-3128-CE3B-C20A-F49C6914DF7B}"/>
          </ac:spMkLst>
        </pc:spChg>
        <pc:spChg chg="del mod">
          <ac:chgData name="Otto Plantener Jensen" userId="541d967a-525d-40e7-930a-5e3728b77995" providerId="ADAL" clId="{1B7EB8B1-E483-4AE6-BDC4-DAB406E004CA}" dt="2024-03-13T22:50:24.672" v="6766" actId="478"/>
          <ac:spMkLst>
            <pc:docMk/>
            <pc:sldMk cId="855723141" sldId="2147468889"/>
            <ac:spMk id="33" creationId="{CFD42466-711B-9BBE-F2E6-7AA3F6D0724E}"/>
          </ac:spMkLst>
        </pc:spChg>
        <pc:spChg chg="del mod">
          <ac:chgData name="Otto Plantener Jensen" userId="541d967a-525d-40e7-930a-5e3728b77995" providerId="ADAL" clId="{1B7EB8B1-E483-4AE6-BDC4-DAB406E004CA}" dt="2024-03-13T22:49:54.569" v="6760" actId="478"/>
          <ac:spMkLst>
            <pc:docMk/>
            <pc:sldMk cId="855723141" sldId="2147468889"/>
            <ac:spMk id="34" creationId="{57922011-5022-7891-8061-4C14E88A0B67}"/>
          </ac:spMkLst>
        </pc:spChg>
        <pc:grpChg chg="del mod">
          <ac:chgData name="Otto Plantener Jensen" userId="541d967a-525d-40e7-930a-5e3728b77995" providerId="ADAL" clId="{1B7EB8B1-E483-4AE6-BDC4-DAB406E004CA}" dt="2024-03-13T22:52:46.989" v="6793" actId="478"/>
          <ac:grpSpMkLst>
            <pc:docMk/>
            <pc:sldMk cId="855723141" sldId="2147468889"/>
            <ac:grpSpMk id="35" creationId="{EB06C761-17E1-10AB-48C6-52C3A99E20C8}"/>
          </ac:grpSpMkLst>
        </pc:grpChg>
        <pc:grpChg chg="del mod">
          <ac:chgData name="Otto Plantener Jensen" userId="541d967a-525d-40e7-930a-5e3728b77995" providerId="ADAL" clId="{1B7EB8B1-E483-4AE6-BDC4-DAB406E004CA}" dt="2024-03-13T22:53:12.448" v="6797" actId="478"/>
          <ac:grpSpMkLst>
            <pc:docMk/>
            <pc:sldMk cId="855723141" sldId="2147468889"/>
            <ac:grpSpMk id="36" creationId="{EECBD783-6FC2-5838-475E-2722EABB5F18}"/>
          </ac:grpSpMkLst>
        </pc:grpChg>
        <pc:grpChg chg="mod">
          <ac:chgData name="Otto Plantener Jensen" userId="541d967a-525d-40e7-930a-5e3728b77995" providerId="ADAL" clId="{1B7EB8B1-E483-4AE6-BDC4-DAB406E004CA}" dt="2024-03-13T22:52:30.234" v="6788" actId="14100"/>
          <ac:grpSpMkLst>
            <pc:docMk/>
            <pc:sldMk cId="855723141" sldId="2147468889"/>
            <ac:grpSpMk id="37" creationId="{4733352B-DB52-5C13-63E3-EA8BD1026EB7}"/>
          </ac:grpSpMkLst>
        </pc:grpChg>
        <pc:picChg chg="add mod ord">
          <ac:chgData name="Otto Plantener Jensen" userId="541d967a-525d-40e7-930a-5e3728b77995" providerId="ADAL" clId="{1B7EB8B1-E483-4AE6-BDC4-DAB406E004CA}" dt="2024-03-13T22:52:22.570" v="6787" actId="167"/>
          <ac:picMkLst>
            <pc:docMk/>
            <pc:sldMk cId="855723141" sldId="2147468889"/>
            <ac:picMk id="5" creationId="{11275F2D-4B5B-2A50-BD2F-1987307FE0F6}"/>
          </ac:picMkLst>
        </pc:picChg>
        <pc:picChg chg="del">
          <ac:chgData name="Otto Plantener Jensen" userId="541d967a-525d-40e7-930a-5e3728b77995" providerId="ADAL" clId="{1B7EB8B1-E483-4AE6-BDC4-DAB406E004CA}" dt="2024-03-13T22:52:01.690" v="6782" actId="478"/>
          <ac:picMkLst>
            <pc:docMk/>
            <pc:sldMk cId="855723141" sldId="2147468889"/>
            <ac:picMk id="13" creationId="{E4B42D1A-80D4-8E21-B17D-55F6E02D36AF}"/>
          </ac:picMkLst>
        </pc:picChg>
        <pc:picChg chg="del">
          <ac:chgData name="Otto Plantener Jensen" userId="541d967a-525d-40e7-930a-5e3728b77995" providerId="ADAL" clId="{1B7EB8B1-E483-4AE6-BDC4-DAB406E004CA}" dt="2024-03-13T22:51:37.983" v="6775" actId="478"/>
          <ac:picMkLst>
            <pc:docMk/>
            <pc:sldMk cId="855723141" sldId="2147468889"/>
            <ac:picMk id="24" creationId="{36D180A7-461D-0494-2767-32BF97D63281}"/>
          </ac:picMkLst>
        </pc:picChg>
        <pc:picChg chg="del">
          <ac:chgData name="Otto Plantener Jensen" userId="541d967a-525d-40e7-930a-5e3728b77995" providerId="ADAL" clId="{1B7EB8B1-E483-4AE6-BDC4-DAB406E004CA}" dt="2024-03-13T22:51:45.680" v="6777" actId="478"/>
          <ac:picMkLst>
            <pc:docMk/>
            <pc:sldMk cId="855723141" sldId="2147468889"/>
            <ac:picMk id="25" creationId="{A1127D48-647E-E906-3685-15E23658F858}"/>
          </ac:picMkLst>
        </pc:picChg>
      </pc:sldChg>
      <pc:sldChg chg="addSp delSp modSp add del mod">
        <pc:chgData name="Otto Plantener Jensen" userId="541d967a-525d-40e7-930a-5e3728b77995" providerId="ADAL" clId="{1B7EB8B1-E483-4AE6-BDC4-DAB406E004CA}" dt="2024-03-13T23:37:33.519" v="8750" actId="1076"/>
        <pc:sldMkLst>
          <pc:docMk/>
          <pc:sldMk cId="2603147258" sldId="2147468890"/>
        </pc:sldMkLst>
        <pc:spChg chg="mod">
          <ac:chgData name="Otto Plantener Jensen" userId="541d967a-525d-40e7-930a-5e3728b77995" providerId="ADAL" clId="{1B7EB8B1-E483-4AE6-BDC4-DAB406E004CA}" dt="2024-03-13T23:35:46.165" v="8681" actId="20577"/>
          <ac:spMkLst>
            <pc:docMk/>
            <pc:sldMk cId="2603147258" sldId="2147468890"/>
            <ac:spMk id="3" creationId="{73A66FFE-48EB-7F74-5391-A0858909D77D}"/>
          </ac:spMkLst>
        </pc:spChg>
        <pc:spChg chg="mod">
          <ac:chgData name="Otto Plantener Jensen" userId="541d967a-525d-40e7-930a-5e3728b77995" providerId="ADAL" clId="{1B7EB8B1-E483-4AE6-BDC4-DAB406E004CA}" dt="2024-03-13T23:07:30.105" v="7235"/>
          <ac:spMkLst>
            <pc:docMk/>
            <pc:sldMk cId="2603147258" sldId="2147468890"/>
            <ac:spMk id="4" creationId="{13C9314C-077F-DB42-A9B6-2ADDAC9C2DF8}"/>
          </ac:spMkLst>
        </pc:spChg>
        <pc:spChg chg="add mod">
          <ac:chgData name="Otto Plantener Jensen" userId="541d967a-525d-40e7-930a-5e3728b77995" providerId="ADAL" clId="{1B7EB8B1-E483-4AE6-BDC4-DAB406E004CA}" dt="2024-03-13T23:37:33.519" v="8750" actId="1076"/>
          <ac:spMkLst>
            <pc:docMk/>
            <pc:sldMk cId="2603147258" sldId="2147468890"/>
            <ac:spMk id="12" creationId="{BF07B700-C73D-268C-054C-D70B45C55518}"/>
          </ac:spMkLst>
        </pc:spChg>
        <pc:graphicFrameChg chg="del mod">
          <ac:chgData name="Otto Plantener Jensen" userId="541d967a-525d-40e7-930a-5e3728b77995" providerId="ADAL" clId="{1B7EB8B1-E483-4AE6-BDC4-DAB406E004CA}" dt="2024-03-13T23:04:38.374" v="7218" actId="478"/>
          <ac:graphicFrameMkLst>
            <pc:docMk/>
            <pc:sldMk cId="2603147258" sldId="2147468890"/>
            <ac:graphicFrameMk id="13" creationId="{D8F77F7C-B8DD-52A4-900E-184EAD842298}"/>
          </ac:graphicFrameMkLst>
        </pc:graphicFrameChg>
        <pc:picChg chg="add mod">
          <ac:chgData name="Otto Plantener Jensen" userId="541d967a-525d-40e7-930a-5e3728b77995" providerId="ADAL" clId="{1B7EB8B1-E483-4AE6-BDC4-DAB406E004CA}" dt="2024-03-13T23:35:52.129" v="8682" actId="1076"/>
          <ac:picMkLst>
            <pc:docMk/>
            <pc:sldMk cId="2603147258" sldId="2147468890"/>
            <ac:picMk id="7" creationId="{BC361241-8CAA-B688-0453-CDAF41F7C0ED}"/>
          </ac:picMkLst>
        </pc:picChg>
        <pc:picChg chg="add mod">
          <ac:chgData name="Otto Plantener Jensen" userId="541d967a-525d-40e7-930a-5e3728b77995" providerId="ADAL" clId="{1B7EB8B1-E483-4AE6-BDC4-DAB406E004CA}" dt="2024-03-13T23:35:58.241" v="8683" actId="1076"/>
          <ac:picMkLst>
            <pc:docMk/>
            <pc:sldMk cId="2603147258" sldId="2147468890"/>
            <ac:picMk id="9" creationId="{317A36B1-D8F1-E8A1-A570-432EB520F251}"/>
          </ac:picMkLst>
        </pc:picChg>
        <pc:picChg chg="add mod ord">
          <ac:chgData name="Otto Plantener Jensen" userId="541d967a-525d-40e7-930a-5e3728b77995" providerId="ADAL" clId="{1B7EB8B1-E483-4AE6-BDC4-DAB406E004CA}" dt="2024-03-13T23:36:40.050" v="8686" actId="1076"/>
          <ac:picMkLst>
            <pc:docMk/>
            <pc:sldMk cId="2603147258" sldId="2147468890"/>
            <ac:picMk id="11" creationId="{9FB00C8A-F2F1-FC89-E0B7-3FFC9BBBD04F}"/>
          </ac:picMkLst>
        </pc:picChg>
        <pc:picChg chg="del">
          <ac:chgData name="Otto Plantener Jensen" userId="541d967a-525d-40e7-930a-5e3728b77995" providerId="ADAL" clId="{1B7EB8B1-E483-4AE6-BDC4-DAB406E004CA}" dt="2024-03-13T23:32:02.256" v="8488" actId="478"/>
          <ac:picMkLst>
            <pc:docMk/>
            <pc:sldMk cId="2603147258" sldId="2147468890"/>
            <ac:picMk id="15" creationId="{083E1C10-C4A4-E2BF-1371-B1A1851D80E9}"/>
          </ac:picMkLst>
        </pc:picChg>
      </pc:sldChg>
      <pc:sldChg chg="new del">
        <pc:chgData name="Otto Plantener Jensen" userId="541d967a-525d-40e7-930a-5e3728b77995" providerId="ADAL" clId="{1B7EB8B1-E483-4AE6-BDC4-DAB406E004CA}" dt="2024-03-13T23:06:08.790" v="7221" actId="47"/>
        <pc:sldMkLst>
          <pc:docMk/>
          <pc:sldMk cId="4234800494" sldId="2147468891"/>
        </pc:sldMkLst>
      </pc:sldChg>
      <pc:sldChg chg="modSp new mod">
        <pc:chgData name="Otto Plantener Jensen" userId="541d967a-525d-40e7-930a-5e3728b77995" providerId="ADAL" clId="{1B7EB8B1-E483-4AE6-BDC4-DAB406E004CA}" dt="2024-03-13T23:19:11.215" v="8028" actId="20577"/>
        <pc:sldMkLst>
          <pc:docMk/>
          <pc:sldMk cId="1234167163" sldId="2147468892"/>
        </pc:sldMkLst>
        <pc:spChg chg="mod">
          <ac:chgData name="Otto Plantener Jensen" userId="541d967a-525d-40e7-930a-5e3728b77995" providerId="ADAL" clId="{1B7EB8B1-E483-4AE6-BDC4-DAB406E004CA}" dt="2024-03-13T23:07:45.365" v="7259" actId="20577"/>
          <ac:spMkLst>
            <pc:docMk/>
            <pc:sldMk cId="1234167163" sldId="2147468892"/>
            <ac:spMk id="2" creationId="{A2FA8E35-F48E-CB0A-9DF4-B2419D745BFB}"/>
          </ac:spMkLst>
        </pc:spChg>
        <pc:spChg chg="mod">
          <ac:chgData name="Otto Plantener Jensen" userId="541d967a-525d-40e7-930a-5e3728b77995" providerId="ADAL" clId="{1B7EB8B1-E483-4AE6-BDC4-DAB406E004CA}" dt="2024-03-13T23:19:11.215" v="8028" actId="20577"/>
          <ac:spMkLst>
            <pc:docMk/>
            <pc:sldMk cId="1234167163" sldId="2147468892"/>
            <ac:spMk id="3" creationId="{1169F602-B246-C387-A075-26DDB39E4AA7}"/>
          </ac:spMkLst>
        </pc:spChg>
        <pc:spChg chg="mod">
          <ac:chgData name="Otto Plantener Jensen" userId="541d967a-525d-40e7-930a-5e3728b77995" providerId="ADAL" clId="{1B7EB8B1-E483-4AE6-BDC4-DAB406E004CA}" dt="2024-03-13T23:07:33.483" v="7236"/>
          <ac:spMkLst>
            <pc:docMk/>
            <pc:sldMk cId="1234167163" sldId="2147468892"/>
            <ac:spMk id="4" creationId="{82DFEF64-8E23-D140-4432-B42E29C828C1}"/>
          </ac:spMkLst>
        </pc:spChg>
      </pc:sldChg>
      <pc:sldChg chg="modSp new mod">
        <pc:chgData name="Otto Plantener Jensen" userId="541d967a-525d-40e7-930a-5e3728b77995" providerId="ADAL" clId="{1B7EB8B1-E483-4AE6-BDC4-DAB406E004CA}" dt="2024-03-13T23:06:24.997" v="7233" actId="20577"/>
        <pc:sldMkLst>
          <pc:docMk/>
          <pc:sldMk cId="289585465" sldId="2147468893"/>
        </pc:sldMkLst>
        <pc:spChg chg="mod">
          <ac:chgData name="Otto Plantener Jensen" userId="541d967a-525d-40e7-930a-5e3728b77995" providerId="ADAL" clId="{1B7EB8B1-E483-4AE6-BDC4-DAB406E004CA}" dt="2024-03-13T23:06:24.997" v="7233" actId="20577"/>
          <ac:spMkLst>
            <pc:docMk/>
            <pc:sldMk cId="289585465" sldId="2147468893"/>
            <ac:spMk id="2" creationId="{AA47D038-0CAD-D6DA-1E0B-4242EBB12B06}"/>
          </ac:spMkLst>
        </pc:spChg>
      </pc:sldChg>
      <pc:sldChg chg="modSp new del mod">
        <pc:chgData name="Otto Plantener Jensen" userId="541d967a-525d-40e7-930a-5e3728b77995" providerId="ADAL" clId="{1B7EB8B1-E483-4AE6-BDC4-DAB406E004CA}" dt="2024-03-13T23:49:00.897" v="9058" actId="47"/>
        <pc:sldMkLst>
          <pc:docMk/>
          <pc:sldMk cId="1837466986" sldId="2147468894"/>
        </pc:sldMkLst>
        <pc:spChg chg="mod">
          <ac:chgData name="Otto Plantener Jensen" userId="541d967a-525d-40e7-930a-5e3728b77995" providerId="ADAL" clId="{1B7EB8B1-E483-4AE6-BDC4-DAB406E004CA}" dt="2024-03-13T23:40:44.206" v="8756" actId="20577"/>
          <ac:spMkLst>
            <pc:docMk/>
            <pc:sldMk cId="1837466986" sldId="2147468894"/>
            <ac:spMk id="2" creationId="{FBF7ABBF-6E12-46CF-0FC4-92DEBA2463A8}"/>
          </ac:spMkLst>
        </pc:spChg>
        <pc:spChg chg="mod">
          <ac:chgData name="Otto Plantener Jensen" userId="541d967a-525d-40e7-930a-5e3728b77995" providerId="ADAL" clId="{1B7EB8B1-E483-4AE6-BDC4-DAB406E004CA}" dt="2024-03-13T23:43:47.732" v="8934" actId="20577"/>
          <ac:spMkLst>
            <pc:docMk/>
            <pc:sldMk cId="1837466986" sldId="2147468894"/>
            <ac:spMk id="3" creationId="{41B3DF60-C593-4F3E-C3FC-DE8899FAA0BE}"/>
          </ac:spMkLst>
        </pc:spChg>
        <pc:spChg chg="mod">
          <ac:chgData name="Otto Plantener Jensen" userId="541d967a-525d-40e7-930a-5e3728b77995" providerId="ADAL" clId="{1B7EB8B1-E483-4AE6-BDC4-DAB406E004CA}" dt="2024-03-13T23:40:40.898" v="8752"/>
          <ac:spMkLst>
            <pc:docMk/>
            <pc:sldMk cId="1837466986" sldId="2147468894"/>
            <ac:spMk id="4" creationId="{3EC1BC45-086B-4C9B-3688-AC83E9CBFFB3}"/>
          </ac:spMkLst>
        </pc:spChg>
      </pc:sldChg>
      <pc:sldChg chg="delSp modSp new del mod">
        <pc:chgData name="Otto Plantener Jensen" userId="541d967a-525d-40e7-930a-5e3728b77995" providerId="ADAL" clId="{1B7EB8B1-E483-4AE6-BDC4-DAB406E004CA}" dt="2024-03-13T23:43:52.221" v="8935" actId="47"/>
        <pc:sldMkLst>
          <pc:docMk/>
          <pc:sldMk cId="2293104431" sldId="2147468895"/>
        </pc:sldMkLst>
        <pc:spChg chg="del">
          <ac:chgData name="Otto Plantener Jensen" userId="541d967a-525d-40e7-930a-5e3728b77995" providerId="ADAL" clId="{1B7EB8B1-E483-4AE6-BDC4-DAB406E004CA}" dt="2024-03-13T23:42:34.306" v="8836" actId="478"/>
          <ac:spMkLst>
            <pc:docMk/>
            <pc:sldMk cId="2293104431" sldId="2147468895"/>
            <ac:spMk id="3" creationId="{73BF5998-A2C8-9E7F-6ED7-FFEABAF03189}"/>
          </ac:spMkLst>
        </pc:spChg>
        <pc:spChg chg="mod">
          <ac:chgData name="Otto Plantener Jensen" userId="541d967a-525d-40e7-930a-5e3728b77995" providerId="ADAL" clId="{1B7EB8B1-E483-4AE6-BDC4-DAB406E004CA}" dt="2024-03-13T23:43:01.149" v="8853" actId="20577"/>
          <ac:spMkLst>
            <pc:docMk/>
            <pc:sldMk cId="2293104431" sldId="2147468895"/>
            <ac:spMk id="6" creationId="{20324F8E-E10E-4C6F-2B87-B164F0D032E9}"/>
          </ac:spMkLst>
        </pc:spChg>
        <pc:spChg chg="mod">
          <ac:chgData name="Otto Plantener Jensen" userId="541d967a-525d-40e7-930a-5e3728b77995" providerId="ADAL" clId="{1B7EB8B1-E483-4AE6-BDC4-DAB406E004CA}" dt="2024-03-13T23:42:25.930" v="8835" actId="20577"/>
          <ac:spMkLst>
            <pc:docMk/>
            <pc:sldMk cId="2293104431" sldId="2147468895"/>
            <ac:spMk id="9" creationId="{A21A4EDF-83EC-C379-742D-A71D29E6F05E}"/>
          </ac:spMkLst>
        </pc:spChg>
      </pc:sldChg>
      <pc:sldChg chg="addSp delSp modSp new mod">
        <pc:chgData name="Otto Plantener Jensen" userId="541d967a-525d-40e7-930a-5e3728b77995" providerId="ADAL" clId="{1B7EB8B1-E483-4AE6-BDC4-DAB406E004CA}" dt="2024-03-13T23:51:57.925" v="9233" actId="20577"/>
        <pc:sldMkLst>
          <pc:docMk/>
          <pc:sldMk cId="3284198631" sldId="2147468895"/>
        </pc:sldMkLst>
        <pc:spChg chg="del">
          <ac:chgData name="Otto Plantener Jensen" userId="541d967a-525d-40e7-930a-5e3728b77995" providerId="ADAL" clId="{1B7EB8B1-E483-4AE6-BDC4-DAB406E004CA}" dt="2024-03-13T23:46:23.711" v="8942" actId="931"/>
          <ac:spMkLst>
            <pc:docMk/>
            <pc:sldMk cId="3284198631" sldId="2147468895"/>
            <ac:spMk id="2" creationId="{7155C748-396E-DA4A-77FD-A3ABDDF039D7}"/>
          </ac:spMkLst>
        </pc:spChg>
        <pc:spChg chg="mod">
          <ac:chgData name="Otto Plantener Jensen" userId="541d967a-525d-40e7-930a-5e3728b77995" providerId="ADAL" clId="{1B7EB8B1-E483-4AE6-BDC4-DAB406E004CA}" dt="2024-03-13T23:50:29.527" v="9097" actId="20577"/>
          <ac:spMkLst>
            <pc:docMk/>
            <pc:sldMk cId="3284198631" sldId="2147468895"/>
            <ac:spMk id="3" creationId="{1EEBD511-CEFE-8D40-B3F7-3926F544221B}"/>
          </ac:spMkLst>
        </pc:spChg>
        <pc:spChg chg="mod">
          <ac:chgData name="Otto Plantener Jensen" userId="541d967a-525d-40e7-930a-5e3728b77995" providerId="ADAL" clId="{1B7EB8B1-E483-4AE6-BDC4-DAB406E004CA}" dt="2024-03-13T23:51:57.925" v="9233" actId="20577"/>
          <ac:spMkLst>
            <pc:docMk/>
            <pc:sldMk cId="3284198631" sldId="2147468895"/>
            <ac:spMk id="4" creationId="{CB04A605-22F9-AC38-FE4F-24618C3FB02F}"/>
          </ac:spMkLst>
        </pc:spChg>
        <pc:spChg chg="mod">
          <ac:chgData name="Otto Plantener Jensen" userId="541d967a-525d-40e7-930a-5e3728b77995" providerId="ADAL" clId="{1B7EB8B1-E483-4AE6-BDC4-DAB406E004CA}" dt="2024-03-13T23:50:20.221" v="9089" actId="20577"/>
          <ac:spMkLst>
            <pc:docMk/>
            <pc:sldMk cId="3284198631" sldId="2147468895"/>
            <ac:spMk id="5" creationId="{1206176D-08AB-8DAE-7261-1E0FA4FFA06F}"/>
          </ac:spMkLst>
        </pc:spChg>
        <pc:spChg chg="add mod">
          <ac:chgData name="Otto Plantener Jensen" userId="541d967a-525d-40e7-930a-5e3728b77995" providerId="ADAL" clId="{1B7EB8B1-E483-4AE6-BDC4-DAB406E004CA}" dt="2024-03-13T23:47:51.702" v="8951" actId="1076"/>
          <ac:spMkLst>
            <pc:docMk/>
            <pc:sldMk cId="3284198631" sldId="2147468895"/>
            <ac:spMk id="9" creationId="{023D9C3F-AD0C-9C1F-E01F-751B45AF350B}"/>
          </ac:spMkLst>
        </pc:spChg>
        <pc:picChg chg="add del mod">
          <ac:chgData name="Otto Plantener Jensen" userId="541d967a-525d-40e7-930a-5e3728b77995" providerId="ADAL" clId="{1B7EB8B1-E483-4AE6-BDC4-DAB406E004CA}" dt="2024-03-13T23:47:40.447" v="8949" actId="478"/>
          <ac:picMkLst>
            <pc:docMk/>
            <pc:sldMk cId="3284198631" sldId="2147468895"/>
            <ac:picMk id="8" creationId="{87055FC3-C122-63BC-A6AB-E3DD68465A8C}"/>
          </ac:picMkLst>
        </pc:picChg>
        <pc:picChg chg="add del mod">
          <ac:chgData name="Otto Plantener Jensen" userId="541d967a-525d-40e7-930a-5e3728b77995" providerId="ADAL" clId="{1B7EB8B1-E483-4AE6-BDC4-DAB406E004CA}" dt="2024-03-13T23:47:40.447" v="8949" actId="478"/>
          <ac:picMkLst>
            <pc:docMk/>
            <pc:sldMk cId="3284198631" sldId="2147468895"/>
            <ac:picMk id="1026" creationId="{AC2BAEB9-1025-DBE0-5676-582FF9522319}"/>
          </ac:picMkLst>
        </pc:picChg>
        <pc:picChg chg="add mod">
          <ac:chgData name="Otto Plantener Jensen" userId="541d967a-525d-40e7-930a-5e3728b77995" providerId="ADAL" clId="{1B7EB8B1-E483-4AE6-BDC4-DAB406E004CA}" dt="2024-03-13T23:47:59.247" v="8952" actId="732"/>
          <ac:picMkLst>
            <pc:docMk/>
            <pc:sldMk cId="3284198631" sldId="2147468895"/>
            <ac:picMk id="1027" creationId="{F24B1427-F834-9266-9373-1AC227DDFAC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72D335-96AD-4524-8C91-531DFACFA75D}"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da-DK"/>
        </a:p>
      </dgm:t>
    </dgm:pt>
    <dgm:pt modelId="{D20CA278-E7AA-4E02-8945-FA8BB7DEC7F6}">
      <dgm:prSet phldrT="[Tekst]" custT="1"/>
      <dgm:spPr/>
      <dgm:t>
        <a:bodyPr/>
        <a:lstStyle/>
        <a:p>
          <a:r>
            <a:rPr lang="da-DK" sz="1000" dirty="0"/>
            <a:t>Modtagelse i Økonomisystem</a:t>
          </a:r>
        </a:p>
      </dgm:t>
    </dgm:pt>
    <dgm:pt modelId="{D28A2132-C152-4E04-A45C-25199DE328EE}" type="parTrans" cxnId="{5D2836EA-6F91-4BA3-BF27-8E82FAF03FD4}">
      <dgm:prSet/>
      <dgm:spPr/>
      <dgm:t>
        <a:bodyPr/>
        <a:lstStyle/>
        <a:p>
          <a:endParaRPr lang="da-DK"/>
        </a:p>
      </dgm:t>
    </dgm:pt>
    <dgm:pt modelId="{9525927D-3FC8-4EC5-A12D-A6B346F3F04D}" type="sibTrans" cxnId="{5D2836EA-6F91-4BA3-BF27-8E82FAF03FD4}">
      <dgm:prSet/>
      <dgm:spPr/>
      <dgm:t>
        <a:bodyPr/>
        <a:lstStyle/>
        <a:p>
          <a:endParaRPr lang="da-DK"/>
        </a:p>
      </dgm:t>
    </dgm:pt>
    <dgm:pt modelId="{9E38F162-2E3F-4F5B-B556-952F016979AA}">
      <dgm:prSet phldrT="[Tekst]"/>
      <dgm:spPr/>
      <dgm:t>
        <a:bodyPr/>
        <a:lstStyle/>
        <a:p>
          <a:r>
            <a:rPr lang="da-DK" dirty="0"/>
            <a:t>EAN – </a:t>
          </a:r>
          <a:r>
            <a:rPr lang="da-DK" dirty="0" err="1"/>
            <a:t>nr</a:t>
          </a:r>
          <a:r>
            <a:rPr lang="da-DK" dirty="0"/>
            <a:t> styrer håndtering</a:t>
          </a:r>
        </a:p>
      </dgm:t>
    </dgm:pt>
    <dgm:pt modelId="{30784D56-C79A-46BD-9B6C-1280CA81A71F}" type="parTrans" cxnId="{792CA96C-70B2-40BD-8E6B-D2DF04AFF3E8}">
      <dgm:prSet/>
      <dgm:spPr/>
      <dgm:t>
        <a:bodyPr/>
        <a:lstStyle/>
        <a:p>
          <a:endParaRPr lang="da-DK"/>
        </a:p>
      </dgm:t>
    </dgm:pt>
    <dgm:pt modelId="{6DAC792D-4E75-4B4D-B6BD-A476F289E16A}" type="sibTrans" cxnId="{792CA96C-70B2-40BD-8E6B-D2DF04AFF3E8}">
      <dgm:prSet/>
      <dgm:spPr/>
      <dgm:t>
        <a:bodyPr/>
        <a:lstStyle/>
        <a:p>
          <a:endParaRPr lang="da-DK"/>
        </a:p>
      </dgm:t>
    </dgm:pt>
    <dgm:pt modelId="{20E424D7-D122-4080-93D5-9BCEA70C3AE2}">
      <dgm:prSet phldrT="[Tekst]" custT="1">
        <dgm:style>
          <a:lnRef idx="2">
            <a:schemeClr val="accent5">
              <a:shade val="15000"/>
            </a:schemeClr>
          </a:lnRef>
          <a:fillRef idx="1">
            <a:schemeClr val="accent5"/>
          </a:fillRef>
          <a:effectRef idx="0">
            <a:schemeClr val="accent5"/>
          </a:effectRef>
          <a:fontRef idx="minor">
            <a:schemeClr val="lt1"/>
          </a:fontRef>
        </dgm:style>
      </dgm:prSet>
      <dgm:spPr/>
      <dgm:t>
        <a:bodyPr/>
        <a:lstStyle/>
        <a:p>
          <a:r>
            <a:rPr lang="da-DK" sz="1000" dirty="0"/>
            <a:t>Afsendelse til KP</a:t>
          </a:r>
        </a:p>
      </dgm:t>
    </dgm:pt>
    <dgm:pt modelId="{C4708860-3EA3-4A42-AB75-6CED029EA352}" type="parTrans" cxnId="{850AB376-F929-4656-8A55-A7773886BAD3}">
      <dgm:prSet/>
      <dgm:spPr/>
      <dgm:t>
        <a:bodyPr/>
        <a:lstStyle/>
        <a:p>
          <a:endParaRPr lang="da-DK"/>
        </a:p>
      </dgm:t>
    </dgm:pt>
    <dgm:pt modelId="{15FB6FBF-30F1-426D-BEF6-145C6C478C3B}" type="sibTrans" cxnId="{850AB376-F929-4656-8A55-A7773886BAD3}">
      <dgm:prSet/>
      <dgm:spPr/>
      <dgm:t>
        <a:bodyPr/>
        <a:lstStyle/>
        <a:p>
          <a:endParaRPr lang="da-DK"/>
        </a:p>
      </dgm:t>
    </dgm:pt>
    <dgm:pt modelId="{48430858-54E5-41FC-8E86-8D2B9BEF7E52}">
      <dgm:prSet phldrT="[Tekst]"/>
      <dgm:spPr/>
      <dgm:t>
        <a:bodyPr/>
        <a:lstStyle/>
        <a:p>
          <a:r>
            <a:rPr lang="da-DK" dirty="0"/>
            <a:t>Tekniske afvisningsårsager</a:t>
          </a:r>
        </a:p>
      </dgm:t>
    </dgm:pt>
    <dgm:pt modelId="{0327C652-AA3C-4F98-AF54-97EAF27FF392}" type="parTrans" cxnId="{5EB91737-5A4E-462A-A3AD-1946F932FF2E}">
      <dgm:prSet/>
      <dgm:spPr/>
      <dgm:t>
        <a:bodyPr/>
        <a:lstStyle/>
        <a:p>
          <a:endParaRPr lang="da-DK"/>
        </a:p>
      </dgm:t>
    </dgm:pt>
    <dgm:pt modelId="{9AFDE4C4-F5FC-4C4A-94DA-EF6769FF65F5}" type="sibTrans" cxnId="{5EB91737-5A4E-462A-A3AD-1946F932FF2E}">
      <dgm:prSet/>
      <dgm:spPr/>
      <dgm:t>
        <a:bodyPr/>
        <a:lstStyle/>
        <a:p>
          <a:endParaRPr lang="da-DK"/>
        </a:p>
      </dgm:t>
    </dgm:pt>
    <dgm:pt modelId="{E17BF3F1-C4ED-4025-B28B-54147D4BAF04}">
      <dgm:prSet phldrT="[Tekst]" custT="1">
        <dgm:style>
          <a:lnRef idx="2">
            <a:schemeClr val="accent5">
              <a:shade val="15000"/>
            </a:schemeClr>
          </a:lnRef>
          <a:fillRef idx="1">
            <a:schemeClr val="accent5"/>
          </a:fillRef>
          <a:effectRef idx="0">
            <a:schemeClr val="accent5"/>
          </a:effectRef>
          <a:fontRef idx="minor">
            <a:schemeClr val="lt1"/>
          </a:fontRef>
        </dgm:style>
      </dgm:prSet>
      <dgm:spPr/>
      <dgm:t>
        <a:bodyPr/>
        <a:lstStyle/>
        <a:p>
          <a:r>
            <a:rPr lang="da-DK" sz="1000" dirty="0"/>
            <a:t>Håndtering i KP</a:t>
          </a:r>
        </a:p>
      </dgm:t>
    </dgm:pt>
    <dgm:pt modelId="{BDE068E6-FD99-4A94-8626-B9FEE8579E20}" type="parTrans" cxnId="{151529C0-587F-4FD8-8702-EC1FBDC0DD48}">
      <dgm:prSet/>
      <dgm:spPr/>
      <dgm:t>
        <a:bodyPr/>
        <a:lstStyle/>
        <a:p>
          <a:endParaRPr lang="da-DK"/>
        </a:p>
      </dgm:t>
    </dgm:pt>
    <dgm:pt modelId="{B170FEBA-604F-4413-9800-8CA519344E26}" type="sibTrans" cxnId="{151529C0-587F-4FD8-8702-EC1FBDC0DD48}">
      <dgm:prSet/>
      <dgm:spPr/>
      <dgm:t>
        <a:bodyPr/>
        <a:lstStyle/>
        <a:p>
          <a:endParaRPr lang="da-DK"/>
        </a:p>
      </dgm:t>
    </dgm:pt>
    <dgm:pt modelId="{528FC99F-0994-474E-9DE2-73F2C5220BF7}">
      <dgm:prSet phldrT="[Tekst]"/>
      <dgm:spPr/>
      <dgm:t>
        <a:bodyPr/>
        <a:lstStyle/>
        <a:p>
          <a:r>
            <a:rPr lang="da-DK" dirty="0"/>
            <a:t>Forretningsmæssige afvisningsårsager</a:t>
          </a:r>
        </a:p>
      </dgm:t>
    </dgm:pt>
    <dgm:pt modelId="{5ECEA731-90AA-4BB6-9D6B-1E8A83062DAA}" type="parTrans" cxnId="{CA1BD513-7232-4315-9E25-85793FB4CB72}">
      <dgm:prSet/>
      <dgm:spPr/>
      <dgm:t>
        <a:bodyPr/>
        <a:lstStyle/>
        <a:p>
          <a:endParaRPr lang="da-DK"/>
        </a:p>
      </dgm:t>
    </dgm:pt>
    <dgm:pt modelId="{56CC58B8-7DE7-4F5C-92DD-6100EE3A1930}" type="sibTrans" cxnId="{CA1BD513-7232-4315-9E25-85793FB4CB72}">
      <dgm:prSet/>
      <dgm:spPr/>
      <dgm:t>
        <a:bodyPr/>
        <a:lstStyle/>
        <a:p>
          <a:endParaRPr lang="da-DK"/>
        </a:p>
      </dgm:t>
    </dgm:pt>
    <dgm:pt modelId="{1D05976A-985D-499F-A329-09D2BD3BE773}">
      <dgm:prSet phldrT="[Tekst]" custT="1">
        <dgm:style>
          <a:lnRef idx="2">
            <a:schemeClr val="accent2">
              <a:shade val="15000"/>
            </a:schemeClr>
          </a:lnRef>
          <a:fillRef idx="1">
            <a:schemeClr val="accent2"/>
          </a:fillRef>
          <a:effectRef idx="0">
            <a:schemeClr val="accent2"/>
          </a:effectRef>
          <a:fontRef idx="minor">
            <a:schemeClr val="lt1"/>
          </a:fontRef>
        </dgm:style>
      </dgm:prSet>
      <dgm:spPr/>
      <dgm:t>
        <a:bodyPr/>
        <a:lstStyle/>
        <a:p>
          <a:r>
            <a:rPr lang="da-DK" sz="1000" dirty="0"/>
            <a:t>Placering i KP</a:t>
          </a:r>
        </a:p>
      </dgm:t>
    </dgm:pt>
    <dgm:pt modelId="{9455A495-BF56-4312-B35F-D5588B1A8805}" type="parTrans" cxnId="{B8CAF1F6-0331-4E92-89F8-9114A71125E8}">
      <dgm:prSet/>
      <dgm:spPr/>
      <dgm:t>
        <a:bodyPr/>
        <a:lstStyle/>
        <a:p>
          <a:endParaRPr lang="da-DK"/>
        </a:p>
      </dgm:t>
    </dgm:pt>
    <dgm:pt modelId="{B863056C-3FFD-4FB2-83B5-2AAE05643B66}" type="sibTrans" cxnId="{B8CAF1F6-0331-4E92-89F8-9114A71125E8}">
      <dgm:prSet/>
      <dgm:spPr/>
      <dgm:t>
        <a:bodyPr/>
        <a:lstStyle/>
        <a:p>
          <a:endParaRPr lang="da-DK"/>
        </a:p>
      </dgm:t>
    </dgm:pt>
    <dgm:pt modelId="{8B951156-4B80-48B6-ACC6-080F677A3C87}">
      <dgm:prSet phldrT="[Tekst]"/>
      <dgm:spPr/>
      <dgm:t>
        <a:bodyPr/>
        <a:lstStyle/>
        <a:p>
          <a:r>
            <a:rPr lang="da-DK" dirty="0"/>
            <a:t>Kendes borger</a:t>
          </a:r>
        </a:p>
      </dgm:t>
    </dgm:pt>
    <dgm:pt modelId="{7C03E043-547E-4E8C-B1BA-A26CD2711CA9}" type="parTrans" cxnId="{77C848E0-AABC-4718-A3DD-0B57BB0FA95B}">
      <dgm:prSet/>
      <dgm:spPr/>
      <dgm:t>
        <a:bodyPr/>
        <a:lstStyle/>
        <a:p>
          <a:endParaRPr lang="da-DK"/>
        </a:p>
      </dgm:t>
    </dgm:pt>
    <dgm:pt modelId="{FDCCDF26-B0B4-443E-B2DB-178AA0E0F4D4}" type="sibTrans" cxnId="{77C848E0-AABC-4718-A3DD-0B57BB0FA95B}">
      <dgm:prSet/>
      <dgm:spPr/>
      <dgm:t>
        <a:bodyPr/>
        <a:lstStyle/>
        <a:p>
          <a:endParaRPr lang="da-DK"/>
        </a:p>
      </dgm:t>
    </dgm:pt>
    <dgm:pt modelId="{4B6FDE00-8A58-49EA-A453-D498BDBE3616}">
      <dgm:prSet phldrT="[Tekst]" custT="1">
        <dgm:style>
          <a:lnRef idx="2">
            <a:schemeClr val="accent3">
              <a:shade val="15000"/>
            </a:schemeClr>
          </a:lnRef>
          <a:fillRef idx="1">
            <a:schemeClr val="accent3"/>
          </a:fillRef>
          <a:effectRef idx="0">
            <a:schemeClr val="accent3"/>
          </a:effectRef>
          <a:fontRef idx="minor">
            <a:schemeClr val="lt1"/>
          </a:fontRef>
        </dgm:style>
      </dgm:prSet>
      <dgm:spPr/>
      <dgm:t>
        <a:bodyPr/>
        <a:lstStyle/>
        <a:p>
          <a:r>
            <a:rPr lang="da-DK" sz="1000" dirty="0"/>
            <a:t>Proces i KP</a:t>
          </a:r>
        </a:p>
      </dgm:t>
    </dgm:pt>
    <dgm:pt modelId="{979D24BA-79C3-4F6D-A361-62FD9CC0F507}" type="parTrans" cxnId="{46B3E965-A304-425E-AFFD-B93B5A6A0A71}">
      <dgm:prSet/>
      <dgm:spPr/>
      <dgm:t>
        <a:bodyPr/>
        <a:lstStyle/>
        <a:p>
          <a:endParaRPr lang="da-DK"/>
        </a:p>
      </dgm:t>
    </dgm:pt>
    <dgm:pt modelId="{713DE7B8-01CA-4CDA-B7C2-246A1AAD99D9}" type="sibTrans" cxnId="{46B3E965-A304-425E-AFFD-B93B5A6A0A71}">
      <dgm:prSet/>
      <dgm:spPr/>
      <dgm:t>
        <a:bodyPr/>
        <a:lstStyle/>
        <a:p>
          <a:endParaRPr lang="da-DK"/>
        </a:p>
      </dgm:t>
    </dgm:pt>
    <dgm:pt modelId="{7FADC003-E405-49B0-9AB9-32A1AA08E028}">
      <dgm:prSet phldrT="[Tekst]"/>
      <dgm:spPr/>
      <dgm:t>
        <a:bodyPr/>
        <a:lstStyle/>
        <a:p>
          <a:r>
            <a:rPr lang="da-DK" dirty="0"/>
            <a:t>Automatisk godkendelse i KP</a:t>
          </a:r>
        </a:p>
      </dgm:t>
    </dgm:pt>
    <dgm:pt modelId="{57CC3610-A9C7-441B-B639-A5485C950E58}" type="parTrans" cxnId="{26932598-6785-4D77-B007-9BDFDF748D86}">
      <dgm:prSet/>
      <dgm:spPr/>
      <dgm:t>
        <a:bodyPr/>
        <a:lstStyle/>
        <a:p>
          <a:endParaRPr lang="da-DK"/>
        </a:p>
      </dgm:t>
    </dgm:pt>
    <dgm:pt modelId="{97C6CC8E-6CBC-49AE-9D96-B4D9D71A25E2}" type="sibTrans" cxnId="{26932598-6785-4D77-B007-9BDFDF748D86}">
      <dgm:prSet/>
      <dgm:spPr/>
      <dgm:t>
        <a:bodyPr/>
        <a:lstStyle/>
        <a:p>
          <a:endParaRPr lang="da-DK"/>
        </a:p>
      </dgm:t>
    </dgm:pt>
    <dgm:pt modelId="{0FFAF758-5556-4231-8693-53B462F9F63C}" type="pres">
      <dgm:prSet presAssocID="{8072D335-96AD-4524-8C91-531DFACFA75D}" presName="Name0" presStyleCnt="0">
        <dgm:presLayoutVars>
          <dgm:dir/>
          <dgm:animLvl val="lvl"/>
          <dgm:resizeHandles val="exact"/>
        </dgm:presLayoutVars>
      </dgm:prSet>
      <dgm:spPr/>
    </dgm:pt>
    <dgm:pt modelId="{1BE23F24-C553-4756-B8E4-E56B26FD44A4}" type="pres">
      <dgm:prSet presAssocID="{4B6FDE00-8A58-49EA-A453-D498BDBE3616}" presName="boxAndChildren" presStyleCnt="0"/>
      <dgm:spPr/>
    </dgm:pt>
    <dgm:pt modelId="{254A66B0-C757-4B8E-9A27-48C5CF8732C3}" type="pres">
      <dgm:prSet presAssocID="{4B6FDE00-8A58-49EA-A453-D498BDBE3616}" presName="parentTextBox" presStyleLbl="node1" presStyleIdx="0" presStyleCnt="5"/>
      <dgm:spPr/>
    </dgm:pt>
    <dgm:pt modelId="{D41C74E0-F802-4335-AD26-B062416114AE}" type="pres">
      <dgm:prSet presAssocID="{4B6FDE00-8A58-49EA-A453-D498BDBE3616}" presName="entireBox" presStyleLbl="node1" presStyleIdx="0" presStyleCnt="5"/>
      <dgm:spPr/>
    </dgm:pt>
    <dgm:pt modelId="{AB6C850A-D54F-4528-A788-8E4695D40E3B}" type="pres">
      <dgm:prSet presAssocID="{4B6FDE00-8A58-49EA-A453-D498BDBE3616}" presName="descendantBox" presStyleCnt="0"/>
      <dgm:spPr/>
    </dgm:pt>
    <dgm:pt modelId="{A46506A4-3961-4EDF-BF0A-DE6FD5D61DCA}" type="pres">
      <dgm:prSet presAssocID="{7FADC003-E405-49B0-9AB9-32A1AA08E028}" presName="childTextBox" presStyleLbl="fgAccFollowNode1" presStyleIdx="0" presStyleCnt="5">
        <dgm:presLayoutVars>
          <dgm:bulletEnabled val="1"/>
        </dgm:presLayoutVars>
      </dgm:prSet>
      <dgm:spPr/>
    </dgm:pt>
    <dgm:pt modelId="{3C470167-6FE0-45E1-80BE-08EF5F89F085}" type="pres">
      <dgm:prSet presAssocID="{B863056C-3FFD-4FB2-83B5-2AAE05643B66}" presName="sp" presStyleCnt="0"/>
      <dgm:spPr/>
    </dgm:pt>
    <dgm:pt modelId="{D9A3828F-201C-4F9C-B47F-35FCE8CC55C3}" type="pres">
      <dgm:prSet presAssocID="{1D05976A-985D-499F-A329-09D2BD3BE773}" presName="arrowAndChildren" presStyleCnt="0"/>
      <dgm:spPr/>
    </dgm:pt>
    <dgm:pt modelId="{5FF6E9EC-1E61-45D0-AA98-1C351F65ABD1}" type="pres">
      <dgm:prSet presAssocID="{1D05976A-985D-499F-A329-09D2BD3BE773}" presName="parentTextArrow" presStyleLbl="node1" presStyleIdx="0" presStyleCnt="5"/>
      <dgm:spPr/>
    </dgm:pt>
    <dgm:pt modelId="{48656E86-3079-4279-ABB0-E76D3A5019CF}" type="pres">
      <dgm:prSet presAssocID="{1D05976A-985D-499F-A329-09D2BD3BE773}" presName="arrow" presStyleLbl="node1" presStyleIdx="1" presStyleCnt="5"/>
      <dgm:spPr/>
    </dgm:pt>
    <dgm:pt modelId="{4AC54F8C-23D7-4B7C-9F47-D7DC4D0B7AB4}" type="pres">
      <dgm:prSet presAssocID="{1D05976A-985D-499F-A329-09D2BD3BE773}" presName="descendantArrow" presStyleCnt="0"/>
      <dgm:spPr/>
    </dgm:pt>
    <dgm:pt modelId="{9850F7B2-AD8B-4751-9F40-EE54BA47F960}" type="pres">
      <dgm:prSet presAssocID="{8B951156-4B80-48B6-ACC6-080F677A3C87}" presName="childTextArrow" presStyleLbl="fgAccFollowNode1" presStyleIdx="1" presStyleCnt="5">
        <dgm:presLayoutVars>
          <dgm:bulletEnabled val="1"/>
        </dgm:presLayoutVars>
      </dgm:prSet>
      <dgm:spPr/>
    </dgm:pt>
    <dgm:pt modelId="{DABCF105-80CB-4E3E-A998-5EAD5EF3A93F}" type="pres">
      <dgm:prSet presAssocID="{B170FEBA-604F-4413-9800-8CA519344E26}" presName="sp" presStyleCnt="0"/>
      <dgm:spPr/>
    </dgm:pt>
    <dgm:pt modelId="{095DD6F5-9154-498D-AA00-7E77504D32D4}" type="pres">
      <dgm:prSet presAssocID="{E17BF3F1-C4ED-4025-B28B-54147D4BAF04}" presName="arrowAndChildren" presStyleCnt="0"/>
      <dgm:spPr/>
    </dgm:pt>
    <dgm:pt modelId="{DA63445D-6AC3-4B4D-8A0B-F60C5CD1F5D0}" type="pres">
      <dgm:prSet presAssocID="{E17BF3F1-C4ED-4025-B28B-54147D4BAF04}" presName="parentTextArrow" presStyleLbl="node1" presStyleIdx="1" presStyleCnt="5"/>
      <dgm:spPr/>
    </dgm:pt>
    <dgm:pt modelId="{E48E3C0E-D23D-4FC1-B1EA-C25767FD4AD1}" type="pres">
      <dgm:prSet presAssocID="{E17BF3F1-C4ED-4025-B28B-54147D4BAF04}" presName="arrow" presStyleLbl="node1" presStyleIdx="2" presStyleCnt="5"/>
      <dgm:spPr/>
    </dgm:pt>
    <dgm:pt modelId="{4A0A9854-078E-48EC-A173-53BE96467015}" type="pres">
      <dgm:prSet presAssocID="{E17BF3F1-C4ED-4025-B28B-54147D4BAF04}" presName="descendantArrow" presStyleCnt="0"/>
      <dgm:spPr/>
    </dgm:pt>
    <dgm:pt modelId="{32C0F79B-B782-4A86-B5D9-690C37076453}" type="pres">
      <dgm:prSet presAssocID="{528FC99F-0994-474E-9DE2-73F2C5220BF7}" presName="childTextArrow" presStyleLbl="fgAccFollowNode1" presStyleIdx="2" presStyleCnt="5">
        <dgm:presLayoutVars>
          <dgm:bulletEnabled val="1"/>
        </dgm:presLayoutVars>
      </dgm:prSet>
      <dgm:spPr/>
    </dgm:pt>
    <dgm:pt modelId="{ABA30F8E-18E5-49AE-A694-C6C81BE39EC5}" type="pres">
      <dgm:prSet presAssocID="{15FB6FBF-30F1-426D-BEF6-145C6C478C3B}" presName="sp" presStyleCnt="0"/>
      <dgm:spPr/>
    </dgm:pt>
    <dgm:pt modelId="{3F5F69DF-1890-42A5-BF84-1E2B29E74799}" type="pres">
      <dgm:prSet presAssocID="{20E424D7-D122-4080-93D5-9BCEA70C3AE2}" presName="arrowAndChildren" presStyleCnt="0"/>
      <dgm:spPr/>
    </dgm:pt>
    <dgm:pt modelId="{669F0F9F-ECA7-4BF1-9421-641FECF352D4}" type="pres">
      <dgm:prSet presAssocID="{20E424D7-D122-4080-93D5-9BCEA70C3AE2}" presName="parentTextArrow" presStyleLbl="node1" presStyleIdx="2" presStyleCnt="5"/>
      <dgm:spPr/>
    </dgm:pt>
    <dgm:pt modelId="{6D75FB25-18FB-4C73-ABF4-2FB3DA482D71}" type="pres">
      <dgm:prSet presAssocID="{20E424D7-D122-4080-93D5-9BCEA70C3AE2}" presName="arrow" presStyleLbl="node1" presStyleIdx="3" presStyleCnt="5"/>
      <dgm:spPr/>
    </dgm:pt>
    <dgm:pt modelId="{C1E70393-535B-42DD-989A-3FB646F3A9DA}" type="pres">
      <dgm:prSet presAssocID="{20E424D7-D122-4080-93D5-9BCEA70C3AE2}" presName="descendantArrow" presStyleCnt="0"/>
      <dgm:spPr/>
    </dgm:pt>
    <dgm:pt modelId="{2DE1BEDF-4517-4561-9230-4A3B47DC2832}" type="pres">
      <dgm:prSet presAssocID="{48430858-54E5-41FC-8E86-8D2B9BEF7E52}" presName="childTextArrow" presStyleLbl="fgAccFollowNode1" presStyleIdx="3" presStyleCnt="5">
        <dgm:presLayoutVars>
          <dgm:bulletEnabled val="1"/>
        </dgm:presLayoutVars>
      </dgm:prSet>
      <dgm:spPr/>
    </dgm:pt>
    <dgm:pt modelId="{047B6D26-6327-4519-B3AD-0CEDEBB33AF2}" type="pres">
      <dgm:prSet presAssocID="{9525927D-3FC8-4EC5-A12D-A6B346F3F04D}" presName="sp" presStyleCnt="0"/>
      <dgm:spPr/>
    </dgm:pt>
    <dgm:pt modelId="{9A06A8DA-8EC3-4F66-8F06-5B384E9F9044}" type="pres">
      <dgm:prSet presAssocID="{D20CA278-E7AA-4E02-8945-FA8BB7DEC7F6}" presName="arrowAndChildren" presStyleCnt="0"/>
      <dgm:spPr/>
    </dgm:pt>
    <dgm:pt modelId="{F6FF2529-5129-44C4-BF7D-D5F3C2145886}" type="pres">
      <dgm:prSet presAssocID="{D20CA278-E7AA-4E02-8945-FA8BB7DEC7F6}" presName="parentTextArrow" presStyleLbl="node1" presStyleIdx="3" presStyleCnt="5"/>
      <dgm:spPr/>
    </dgm:pt>
    <dgm:pt modelId="{3C959AFA-3502-4069-B939-569DCE808C52}" type="pres">
      <dgm:prSet presAssocID="{D20CA278-E7AA-4E02-8945-FA8BB7DEC7F6}" presName="arrow" presStyleLbl="node1" presStyleIdx="4" presStyleCnt="5"/>
      <dgm:spPr/>
    </dgm:pt>
    <dgm:pt modelId="{C3A709EB-6797-4ACB-AFA3-36C66576221B}" type="pres">
      <dgm:prSet presAssocID="{D20CA278-E7AA-4E02-8945-FA8BB7DEC7F6}" presName="descendantArrow" presStyleCnt="0"/>
      <dgm:spPr/>
    </dgm:pt>
    <dgm:pt modelId="{1B00B055-A72E-4624-B563-AD71449F6C95}" type="pres">
      <dgm:prSet presAssocID="{9E38F162-2E3F-4F5B-B556-952F016979AA}" presName="childTextArrow" presStyleLbl="fgAccFollowNode1" presStyleIdx="4" presStyleCnt="5">
        <dgm:presLayoutVars>
          <dgm:bulletEnabled val="1"/>
        </dgm:presLayoutVars>
      </dgm:prSet>
      <dgm:spPr/>
    </dgm:pt>
  </dgm:ptLst>
  <dgm:cxnLst>
    <dgm:cxn modelId="{D60EC600-C029-4AF4-9EED-54FB8C3E9359}" type="presOf" srcId="{4B6FDE00-8A58-49EA-A453-D498BDBE3616}" destId="{254A66B0-C757-4B8E-9A27-48C5CF8732C3}" srcOrd="0" destOrd="0" presId="urn:microsoft.com/office/officeart/2005/8/layout/process4"/>
    <dgm:cxn modelId="{F7B43501-EC45-423C-AB2A-8DDDFAE0F0E6}" type="presOf" srcId="{20E424D7-D122-4080-93D5-9BCEA70C3AE2}" destId="{669F0F9F-ECA7-4BF1-9421-641FECF352D4}" srcOrd="0" destOrd="0" presId="urn:microsoft.com/office/officeart/2005/8/layout/process4"/>
    <dgm:cxn modelId="{CA1BD513-7232-4315-9E25-85793FB4CB72}" srcId="{E17BF3F1-C4ED-4025-B28B-54147D4BAF04}" destId="{528FC99F-0994-474E-9DE2-73F2C5220BF7}" srcOrd="0" destOrd="0" parTransId="{5ECEA731-90AA-4BB6-9D6B-1E8A83062DAA}" sibTransId="{56CC58B8-7DE7-4F5C-92DD-6100EE3A1930}"/>
    <dgm:cxn modelId="{52B0991E-3E5F-43E0-BA7D-0203B4C69A5C}" type="presOf" srcId="{4B6FDE00-8A58-49EA-A453-D498BDBE3616}" destId="{D41C74E0-F802-4335-AD26-B062416114AE}" srcOrd="1" destOrd="0" presId="urn:microsoft.com/office/officeart/2005/8/layout/process4"/>
    <dgm:cxn modelId="{49A6C82B-69E2-4C14-A82C-0ECAFE5DA17C}" type="presOf" srcId="{528FC99F-0994-474E-9DE2-73F2C5220BF7}" destId="{32C0F79B-B782-4A86-B5D9-690C37076453}" srcOrd="0" destOrd="0" presId="urn:microsoft.com/office/officeart/2005/8/layout/process4"/>
    <dgm:cxn modelId="{5EB91737-5A4E-462A-A3AD-1946F932FF2E}" srcId="{20E424D7-D122-4080-93D5-9BCEA70C3AE2}" destId="{48430858-54E5-41FC-8E86-8D2B9BEF7E52}" srcOrd="0" destOrd="0" parTransId="{0327C652-AA3C-4F98-AF54-97EAF27FF392}" sibTransId="{9AFDE4C4-F5FC-4C4A-94DA-EF6769FF65F5}"/>
    <dgm:cxn modelId="{04E89061-C1C6-4153-864D-4F0E219A4957}" type="presOf" srcId="{D20CA278-E7AA-4E02-8945-FA8BB7DEC7F6}" destId="{F6FF2529-5129-44C4-BF7D-D5F3C2145886}" srcOrd="0" destOrd="0" presId="urn:microsoft.com/office/officeart/2005/8/layout/process4"/>
    <dgm:cxn modelId="{46B3E965-A304-425E-AFFD-B93B5A6A0A71}" srcId="{8072D335-96AD-4524-8C91-531DFACFA75D}" destId="{4B6FDE00-8A58-49EA-A453-D498BDBE3616}" srcOrd="4" destOrd="0" parTransId="{979D24BA-79C3-4F6D-A361-62FD9CC0F507}" sibTransId="{713DE7B8-01CA-4CDA-B7C2-246A1AAD99D9}"/>
    <dgm:cxn modelId="{792CA96C-70B2-40BD-8E6B-D2DF04AFF3E8}" srcId="{D20CA278-E7AA-4E02-8945-FA8BB7DEC7F6}" destId="{9E38F162-2E3F-4F5B-B556-952F016979AA}" srcOrd="0" destOrd="0" parTransId="{30784D56-C79A-46BD-9B6C-1280CA81A71F}" sibTransId="{6DAC792D-4E75-4B4D-B6BD-A476F289E16A}"/>
    <dgm:cxn modelId="{ECC54A6E-9CFB-40AE-B408-CE965C22A56C}" type="presOf" srcId="{1D05976A-985D-499F-A329-09D2BD3BE773}" destId="{5FF6E9EC-1E61-45D0-AA98-1C351F65ABD1}" srcOrd="0" destOrd="0" presId="urn:microsoft.com/office/officeart/2005/8/layout/process4"/>
    <dgm:cxn modelId="{850AB376-F929-4656-8A55-A7773886BAD3}" srcId="{8072D335-96AD-4524-8C91-531DFACFA75D}" destId="{20E424D7-D122-4080-93D5-9BCEA70C3AE2}" srcOrd="1" destOrd="0" parTransId="{C4708860-3EA3-4A42-AB75-6CED029EA352}" sibTransId="{15FB6FBF-30F1-426D-BEF6-145C6C478C3B}"/>
    <dgm:cxn modelId="{EA13F786-205E-4416-A38B-24C52F34048A}" type="presOf" srcId="{7FADC003-E405-49B0-9AB9-32A1AA08E028}" destId="{A46506A4-3961-4EDF-BF0A-DE6FD5D61DCA}" srcOrd="0" destOrd="0" presId="urn:microsoft.com/office/officeart/2005/8/layout/process4"/>
    <dgm:cxn modelId="{C82BE88C-C1B8-4D9C-9D04-A0354CC3EF36}" type="presOf" srcId="{E17BF3F1-C4ED-4025-B28B-54147D4BAF04}" destId="{DA63445D-6AC3-4B4D-8A0B-F60C5CD1F5D0}" srcOrd="0" destOrd="0" presId="urn:microsoft.com/office/officeart/2005/8/layout/process4"/>
    <dgm:cxn modelId="{F57CD092-40A1-4DD3-B5DF-469FFD5BF644}" type="presOf" srcId="{E17BF3F1-C4ED-4025-B28B-54147D4BAF04}" destId="{E48E3C0E-D23D-4FC1-B1EA-C25767FD4AD1}" srcOrd="1" destOrd="0" presId="urn:microsoft.com/office/officeart/2005/8/layout/process4"/>
    <dgm:cxn modelId="{26932598-6785-4D77-B007-9BDFDF748D86}" srcId="{4B6FDE00-8A58-49EA-A453-D498BDBE3616}" destId="{7FADC003-E405-49B0-9AB9-32A1AA08E028}" srcOrd="0" destOrd="0" parTransId="{57CC3610-A9C7-441B-B639-A5485C950E58}" sibTransId="{97C6CC8E-6CBC-49AE-9D96-B4D9D71A25E2}"/>
    <dgm:cxn modelId="{60EB6E98-28AE-4817-B134-01742E5D0569}" type="presOf" srcId="{1D05976A-985D-499F-A329-09D2BD3BE773}" destId="{48656E86-3079-4279-ABB0-E76D3A5019CF}" srcOrd="1" destOrd="0" presId="urn:microsoft.com/office/officeart/2005/8/layout/process4"/>
    <dgm:cxn modelId="{0C555AB2-72B4-42C8-9E65-4065AD6A6D93}" type="presOf" srcId="{20E424D7-D122-4080-93D5-9BCEA70C3AE2}" destId="{6D75FB25-18FB-4C73-ABF4-2FB3DA482D71}" srcOrd="1" destOrd="0" presId="urn:microsoft.com/office/officeart/2005/8/layout/process4"/>
    <dgm:cxn modelId="{91ACF6B6-008E-4020-AA4B-4581B89204A7}" type="presOf" srcId="{8B951156-4B80-48B6-ACC6-080F677A3C87}" destId="{9850F7B2-AD8B-4751-9F40-EE54BA47F960}" srcOrd="0" destOrd="0" presId="urn:microsoft.com/office/officeart/2005/8/layout/process4"/>
    <dgm:cxn modelId="{D546DDBA-210E-4F95-8910-349D40D2BEFE}" type="presOf" srcId="{48430858-54E5-41FC-8E86-8D2B9BEF7E52}" destId="{2DE1BEDF-4517-4561-9230-4A3B47DC2832}" srcOrd="0" destOrd="0" presId="urn:microsoft.com/office/officeart/2005/8/layout/process4"/>
    <dgm:cxn modelId="{151529C0-587F-4FD8-8702-EC1FBDC0DD48}" srcId="{8072D335-96AD-4524-8C91-531DFACFA75D}" destId="{E17BF3F1-C4ED-4025-B28B-54147D4BAF04}" srcOrd="2" destOrd="0" parTransId="{BDE068E6-FD99-4A94-8626-B9FEE8579E20}" sibTransId="{B170FEBA-604F-4413-9800-8CA519344E26}"/>
    <dgm:cxn modelId="{3FF82BC2-C5C4-4F29-A75C-15DB1934B0E6}" type="presOf" srcId="{D20CA278-E7AA-4E02-8945-FA8BB7DEC7F6}" destId="{3C959AFA-3502-4069-B939-569DCE808C52}" srcOrd="1" destOrd="0" presId="urn:microsoft.com/office/officeart/2005/8/layout/process4"/>
    <dgm:cxn modelId="{CC04DDDE-9692-43F1-B843-2BA9BC4C15D8}" type="presOf" srcId="{9E38F162-2E3F-4F5B-B556-952F016979AA}" destId="{1B00B055-A72E-4624-B563-AD71449F6C95}" srcOrd="0" destOrd="0" presId="urn:microsoft.com/office/officeart/2005/8/layout/process4"/>
    <dgm:cxn modelId="{77C848E0-AABC-4718-A3DD-0B57BB0FA95B}" srcId="{1D05976A-985D-499F-A329-09D2BD3BE773}" destId="{8B951156-4B80-48B6-ACC6-080F677A3C87}" srcOrd="0" destOrd="0" parTransId="{7C03E043-547E-4E8C-B1BA-A26CD2711CA9}" sibTransId="{FDCCDF26-B0B4-443E-B2DB-178AA0E0F4D4}"/>
    <dgm:cxn modelId="{7E0CAEE1-4369-46A1-A1C9-1BE537DFC1A6}" type="presOf" srcId="{8072D335-96AD-4524-8C91-531DFACFA75D}" destId="{0FFAF758-5556-4231-8693-53B462F9F63C}" srcOrd="0" destOrd="0" presId="urn:microsoft.com/office/officeart/2005/8/layout/process4"/>
    <dgm:cxn modelId="{5D2836EA-6F91-4BA3-BF27-8E82FAF03FD4}" srcId="{8072D335-96AD-4524-8C91-531DFACFA75D}" destId="{D20CA278-E7AA-4E02-8945-FA8BB7DEC7F6}" srcOrd="0" destOrd="0" parTransId="{D28A2132-C152-4E04-A45C-25199DE328EE}" sibTransId="{9525927D-3FC8-4EC5-A12D-A6B346F3F04D}"/>
    <dgm:cxn modelId="{B8CAF1F6-0331-4E92-89F8-9114A71125E8}" srcId="{8072D335-96AD-4524-8C91-531DFACFA75D}" destId="{1D05976A-985D-499F-A329-09D2BD3BE773}" srcOrd="3" destOrd="0" parTransId="{9455A495-BF56-4312-B35F-D5588B1A8805}" sibTransId="{B863056C-3FFD-4FB2-83B5-2AAE05643B66}"/>
    <dgm:cxn modelId="{DAF7180D-5BCB-4086-9BAF-161952F0EE52}" type="presParOf" srcId="{0FFAF758-5556-4231-8693-53B462F9F63C}" destId="{1BE23F24-C553-4756-B8E4-E56B26FD44A4}" srcOrd="0" destOrd="0" presId="urn:microsoft.com/office/officeart/2005/8/layout/process4"/>
    <dgm:cxn modelId="{79E2A802-2EF5-44E9-ACE9-D634A61B951F}" type="presParOf" srcId="{1BE23F24-C553-4756-B8E4-E56B26FD44A4}" destId="{254A66B0-C757-4B8E-9A27-48C5CF8732C3}" srcOrd="0" destOrd="0" presId="urn:microsoft.com/office/officeart/2005/8/layout/process4"/>
    <dgm:cxn modelId="{04F278A0-8B5F-473D-973A-25E4D0FE59BB}" type="presParOf" srcId="{1BE23F24-C553-4756-B8E4-E56B26FD44A4}" destId="{D41C74E0-F802-4335-AD26-B062416114AE}" srcOrd="1" destOrd="0" presId="urn:microsoft.com/office/officeart/2005/8/layout/process4"/>
    <dgm:cxn modelId="{403624DF-5668-46B2-8133-7F7FBE84F0C6}" type="presParOf" srcId="{1BE23F24-C553-4756-B8E4-E56B26FD44A4}" destId="{AB6C850A-D54F-4528-A788-8E4695D40E3B}" srcOrd="2" destOrd="0" presId="urn:microsoft.com/office/officeart/2005/8/layout/process4"/>
    <dgm:cxn modelId="{7518383A-651A-41B1-B207-946A84064373}" type="presParOf" srcId="{AB6C850A-D54F-4528-A788-8E4695D40E3B}" destId="{A46506A4-3961-4EDF-BF0A-DE6FD5D61DCA}" srcOrd="0" destOrd="0" presId="urn:microsoft.com/office/officeart/2005/8/layout/process4"/>
    <dgm:cxn modelId="{18B75979-C088-4154-832C-9C0B43DD3970}" type="presParOf" srcId="{0FFAF758-5556-4231-8693-53B462F9F63C}" destId="{3C470167-6FE0-45E1-80BE-08EF5F89F085}" srcOrd="1" destOrd="0" presId="urn:microsoft.com/office/officeart/2005/8/layout/process4"/>
    <dgm:cxn modelId="{8458177A-E5EF-4F77-A8E6-A6ABCB25CECB}" type="presParOf" srcId="{0FFAF758-5556-4231-8693-53B462F9F63C}" destId="{D9A3828F-201C-4F9C-B47F-35FCE8CC55C3}" srcOrd="2" destOrd="0" presId="urn:microsoft.com/office/officeart/2005/8/layout/process4"/>
    <dgm:cxn modelId="{EB8EB0E7-8755-4D70-9A58-5A97FF29F861}" type="presParOf" srcId="{D9A3828F-201C-4F9C-B47F-35FCE8CC55C3}" destId="{5FF6E9EC-1E61-45D0-AA98-1C351F65ABD1}" srcOrd="0" destOrd="0" presId="urn:microsoft.com/office/officeart/2005/8/layout/process4"/>
    <dgm:cxn modelId="{106C8B92-1289-4BCB-9DFE-FC0F67F4DB14}" type="presParOf" srcId="{D9A3828F-201C-4F9C-B47F-35FCE8CC55C3}" destId="{48656E86-3079-4279-ABB0-E76D3A5019CF}" srcOrd="1" destOrd="0" presId="urn:microsoft.com/office/officeart/2005/8/layout/process4"/>
    <dgm:cxn modelId="{8742EDF1-2D87-4918-9567-849E994D0F6C}" type="presParOf" srcId="{D9A3828F-201C-4F9C-B47F-35FCE8CC55C3}" destId="{4AC54F8C-23D7-4B7C-9F47-D7DC4D0B7AB4}" srcOrd="2" destOrd="0" presId="urn:microsoft.com/office/officeart/2005/8/layout/process4"/>
    <dgm:cxn modelId="{C20E2D04-79AE-4A68-B687-335470EB04E8}" type="presParOf" srcId="{4AC54F8C-23D7-4B7C-9F47-D7DC4D0B7AB4}" destId="{9850F7B2-AD8B-4751-9F40-EE54BA47F960}" srcOrd="0" destOrd="0" presId="urn:microsoft.com/office/officeart/2005/8/layout/process4"/>
    <dgm:cxn modelId="{D7AA135E-9FB6-4C0F-A691-C195B3A5AE34}" type="presParOf" srcId="{0FFAF758-5556-4231-8693-53B462F9F63C}" destId="{DABCF105-80CB-4E3E-A998-5EAD5EF3A93F}" srcOrd="3" destOrd="0" presId="urn:microsoft.com/office/officeart/2005/8/layout/process4"/>
    <dgm:cxn modelId="{B991B7C2-A37F-457B-B5C9-46F94775FA1F}" type="presParOf" srcId="{0FFAF758-5556-4231-8693-53B462F9F63C}" destId="{095DD6F5-9154-498D-AA00-7E77504D32D4}" srcOrd="4" destOrd="0" presId="urn:microsoft.com/office/officeart/2005/8/layout/process4"/>
    <dgm:cxn modelId="{B8AE4273-3DD5-4467-BE81-541D4884A4C1}" type="presParOf" srcId="{095DD6F5-9154-498D-AA00-7E77504D32D4}" destId="{DA63445D-6AC3-4B4D-8A0B-F60C5CD1F5D0}" srcOrd="0" destOrd="0" presId="urn:microsoft.com/office/officeart/2005/8/layout/process4"/>
    <dgm:cxn modelId="{DF11E354-DF23-4FE2-9145-1527B1895518}" type="presParOf" srcId="{095DD6F5-9154-498D-AA00-7E77504D32D4}" destId="{E48E3C0E-D23D-4FC1-B1EA-C25767FD4AD1}" srcOrd="1" destOrd="0" presId="urn:microsoft.com/office/officeart/2005/8/layout/process4"/>
    <dgm:cxn modelId="{F323ADBC-7660-48F9-80ED-70DFB0157506}" type="presParOf" srcId="{095DD6F5-9154-498D-AA00-7E77504D32D4}" destId="{4A0A9854-078E-48EC-A173-53BE96467015}" srcOrd="2" destOrd="0" presId="urn:microsoft.com/office/officeart/2005/8/layout/process4"/>
    <dgm:cxn modelId="{9C591DDB-68B1-42AB-B36F-0C28B16E8BD1}" type="presParOf" srcId="{4A0A9854-078E-48EC-A173-53BE96467015}" destId="{32C0F79B-B782-4A86-B5D9-690C37076453}" srcOrd="0" destOrd="0" presId="urn:microsoft.com/office/officeart/2005/8/layout/process4"/>
    <dgm:cxn modelId="{62EA6BDA-BE42-44A4-A611-FE56C2370720}" type="presParOf" srcId="{0FFAF758-5556-4231-8693-53B462F9F63C}" destId="{ABA30F8E-18E5-49AE-A694-C6C81BE39EC5}" srcOrd="5" destOrd="0" presId="urn:microsoft.com/office/officeart/2005/8/layout/process4"/>
    <dgm:cxn modelId="{3DA28D61-CC6C-4D0C-A59E-7D807A9F0A81}" type="presParOf" srcId="{0FFAF758-5556-4231-8693-53B462F9F63C}" destId="{3F5F69DF-1890-42A5-BF84-1E2B29E74799}" srcOrd="6" destOrd="0" presId="urn:microsoft.com/office/officeart/2005/8/layout/process4"/>
    <dgm:cxn modelId="{AB66543C-13F6-434C-98FB-C0F0C2F46544}" type="presParOf" srcId="{3F5F69DF-1890-42A5-BF84-1E2B29E74799}" destId="{669F0F9F-ECA7-4BF1-9421-641FECF352D4}" srcOrd="0" destOrd="0" presId="urn:microsoft.com/office/officeart/2005/8/layout/process4"/>
    <dgm:cxn modelId="{1C737D71-D499-4C22-8D2D-188983F479D7}" type="presParOf" srcId="{3F5F69DF-1890-42A5-BF84-1E2B29E74799}" destId="{6D75FB25-18FB-4C73-ABF4-2FB3DA482D71}" srcOrd="1" destOrd="0" presId="urn:microsoft.com/office/officeart/2005/8/layout/process4"/>
    <dgm:cxn modelId="{3C68D5D9-84D3-4911-8940-75C45E0E8383}" type="presParOf" srcId="{3F5F69DF-1890-42A5-BF84-1E2B29E74799}" destId="{C1E70393-535B-42DD-989A-3FB646F3A9DA}" srcOrd="2" destOrd="0" presId="urn:microsoft.com/office/officeart/2005/8/layout/process4"/>
    <dgm:cxn modelId="{F71F38D1-27E2-45DE-9B30-F090DAFC9BF7}" type="presParOf" srcId="{C1E70393-535B-42DD-989A-3FB646F3A9DA}" destId="{2DE1BEDF-4517-4561-9230-4A3B47DC2832}" srcOrd="0" destOrd="0" presId="urn:microsoft.com/office/officeart/2005/8/layout/process4"/>
    <dgm:cxn modelId="{4D3D06C0-FAE0-4BA4-946B-D95EBF853F2E}" type="presParOf" srcId="{0FFAF758-5556-4231-8693-53B462F9F63C}" destId="{047B6D26-6327-4519-B3AD-0CEDEBB33AF2}" srcOrd="7" destOrd="0" presId="urn:microsoft.com/office/officeart/2005/8/layout/process4"/>
    <dgm:cxn modelId="{0F81D5FE-B222-486A-9C48-F23EC6192CD2}" type="presParOf" srcId="{0FFAF758-5556-4231-8693-53B462F9F63C}" destId="{9A06A8DA-8EC3-4F66-8F06-5B384E9F9044}" srcOrd="8" destOrd="0" presId="urn:microsoft.com/office/officeart/2005/8/layout/process4"/>
    <dgm:cxn modelId="{A9662870-ABE8-435F-ACC8-BD37EEAAD532}" type="presParOf" srcId="{9A06A8DA-8EC3-4F66-8F06-5B384E9F9044}" destId="{F6FF2529-5129-44C4-BF7D-D5F3C2145886}" srcOrd="0" destOrd="0" presId="urn:microsoft.com/office/officeart/2005/8/layout/process4"/>
    <dgm:cxn modelId="{AC73456B-1FC8-4DAA-B6D8-2B389B4E4F4C}" type="presParOf" srcId="{9A06A8DA-8EC3-4F66-8F06-5B384E9F9044}" destId="{3C959AFA-3502-4069-B939-569DCE808C52}" srcOrd="1" destOrd="0" presId="urn:microsoft.com/office/officeart/2005/8/layout/process4"/>
    <dgm:cxn modelId="{6EF1F37A-C6D2-407B-B9FC-988528C9C0A0}" type="presParOf" srcId="{9A06A8DA-8EC3-4F66-8F06-5B384E9F9044}" destId="{C3A709EB-6797-4ACB-AFA3-36C66576221B}" srcOrd="2" destOrd="0" presId="urn:microsoft.com/office/officeart/2005/8/layout/process4"/>
    <dgm:cxn modelId="{CE3593C1-C991-47FE-A461-14EEC4CFFCD3}" type="presParOf" srcId="{C3A709EB-6797-4ACB-AFA3-36C66576221B}" destId="{1B00B055-A72E-4624-B563-AD71449F6C95}"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1C74E0-F802-4335-AD26-B062416114AE}">
      <dsp:nvSpPr>
        <dsp:cNvPr id="0" name=""/>
        <dsp:cNvSpPr/>
      </dsp:nvSpPr>
      <dsp:spPr>
        <a:xfrm>
          <a:off x="0" y="2734401"/>
          <a:ext cx="5019472" cy="448601"/>
        </a:xfrm>
        <a:prstGeom prst="rect">
          <a:avLst/>
        </a:prstGeom>
        <a:solidFill>
          <a:schemeClr val="accent3"/>
        </a:solidFill>
        <a:ln w="25400" cap="flat" cmpd="sng" algn="ctr">
          <a:solidFill>
            <a:schemeClr val="accent3">
              <a:shade val="15000"/>
            </a:schemeClr>
          </a:solidFill>
          <a:prstDash val="solid"/>
        </a:ln>
        <a:effectLst/>
      </dsp:spPr>
      <dsp:style>
        <a:lnRef idx="2">
          <a:schemeClr val="accent3">
            <a:shade val="15000"/>
          </a:schemeClr>
        </a:lnRef>
        <a:fillRef idx="1">
          <a:schemeClr val="accent3"/>
        </a:fillRef>
        <a:effectRef idx="0">
          <a:schemeClr val="accent3"/>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da-DK" sz="1000" kern="1200" dirty="0"/>
            <a:t>Proces i KP</a:t>
          </a:r>
        </a:p>
      </dsp:txBody>
      <dsp:txXfrm>
        <a:off x="0" y="2734401"/>
        <a:ext cx="5019472" cy="242244"/>
      </dsp:txXfrm>
    </dsp:sp>
    <dsp:sp modelId="{A46506A4-3961-4EDF-BF0A-DE6FD5D61DCA}">
      <dsp:nvSpPr>
        <dsp:cNvPr id="0" name=""/>
        <dsp:cNvSpPr/>
      </dsp:nvSpPr>
      <dsp:spPr>
        <a:xfrm>
          <a:off x="0" y="2967674"/>
          <a:ext cx="5019472" cy="20635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da-DK" sz="1300" kern="1200" dirty="0"/>
            <a:t>Automatisk godkendelse i KP</a:t>
          </a:r>
        </a:p>
      </dsp:txBody>
      <dsp:txXfrm>
        <a:off x="0" y="2967674"/>
        <a:ext cx="5019472" cy="206356"/>
      </dsp:txXfrm>
    </dsp:sp>
    <dsp:sp modelId="{48656E86-3079-4279-ABB0-E76D3A5019CF}">
      <dsp:nvSpPr>
        <dsp:cNvPr id="0" name=""/>
        <dsp:cNvSpPr/>
      </dsp:nvSpPr>
      <dsp:spPr>
        <a:xfrm rot="10800000">
          <a:off x="0" y="2051181"/>
          <a:ext cx="5019472" cy="689948"/>
        </a:xfrm>
        <a:prstGeom prst="upArrowCallout">
          <a:avLst/>
        </a:prstGeom>
        <a:solidFill>
          <a:schemeClr val="accent2"/>
        </a:solidFill>
        <a:ln w="25400" cap="flat" cmpd="sng" algn="ctr">
          <a:solidFill>
            <a:schemeClr val="accent2">
              <a:shade val="15000"/>
            </a:schemeClr>
          </a:solidFill>
          <a:prstDash val="solid"/>
        </a:ln>
        <a:effectLst/>
      </dsp:spPr>
      <dsp:style>
        <a:lnRef idx="2">
          <a:schemeClr val="accent2">
            <a:shade val="15000"/>
          </a:schemeClr>
        </a:lnRef>
        <a:fillRef idx="1">
          <a:schemeClr val="accent2"/>
        </a:fillRef>
        <a:effectRef idx="0">
          <a:schemeClr val="accent2"/>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da-DK" sz="1000" kern="1200" dirty="0"/>
            <a:t>Placering i KP</a:t>
          </a:r>
        </a:p>
      </dsp:txBody>
      <dsp:txXfrm rot="-10800000">
        <a:off x="0" y="2051181"/>
        <a:ext cx="5019472" cy="242172"/>
      </dsp:txXfrm>
    </dsp:sp>
    <dsp:sp modelId="{9850F7B2-AD8B-4751-9F40-EE54BA47F960}">
      <dsp:nvSpPr>
        <dsp:cNvPr id="0" name=""/>
        <dsp:cNvSpPr/>
      </dsp:nvSpPr>
      <dsp:spPr>
        <a:xfrm>
          <a:off x="0" y="2293353"/>
          <a:ext cx="5019472" cy="20629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da-DK" sz="1300" kern="1200" dirty="0"/>
            <a:t>Kendes borger</a:t>
          </a:r>
        </a:p>
      </dsp:txBody>
      <dsp:txXfrm>
        <a:off x="0" y="2293353"/>
        <a:ext cx="5019472" cy="206294"/>
      </dsp:txXfrm>
    </dsp:sp>
    <dsp:sp modelId="{E48E3C0E-D23D-4FC1-B1EA-C25767FD4AD1}">
      <dsp:nvSpPr>
        <dsp:cNvPr id="0" name=""/>
        <dsp:cNvSpPr/>
      </dsp:nvSpPr>
      <dsp:spPr>
        <a:xfrm rot="10800000">
          <a:off x="0" y="1367961"/>
          <a:ext cx="5019472" cy="689948"/>
        </a:xfrm>
        <a:prstGeom prst="upArrowCallout">
          <a:avLst/>
        </a:prstGeom>
        <a:solidFill>
          <a:schemeClr val="accent5"/>
        </a:solidFill>
        <a:ln w="25400" cap="flat" cmpd="sng" algn="ctr">
          <a:solidFill>
            <a:schemeClr val="accent5">
              <a:shade val="15000"/>
            </a:schemeClr>
          </a:solidFill>
          <a:prstDash val="solid"/>
        </a:ln>
        <a:effectLst/>
      </dsp:spPr>
      <dsp:style>
        <a:lnRef idx="2">
          <a:schemeClr val="accent5">
            <a:shade val="15000"/>
          </a:schemeClr>
        </a:lnRef>
        <a:fillRef idx="1">
          <a:schemeClr val="accent5"/>
        </a:fillRef>
        <a:effectRef idx="0">
          <a:schemeClr val="accent5"/>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da-DK" sz="1000" kern="1200" dirty="0"/>
            <a:t>Håndtering i KP</a:t>
          </a:r>
        </a:p>
      </dsp:txBody>
      <dsp:txXfrm rot="-10800000">
        <a:off x="0" y="1367961"/>
        <a:ext cx="5019472" cy="242172"/>
      </dsp:txXfrm>
    </dsp:sp>
    <dsp:sp modelId="{32C0F79B-B782-4A86-B5D9-690C37076453}">
      <dsp:nvSpPr>
        <dsp:cNvPr id="0" name=""/>
        <dsp:cNvSpPr/>
      </dsp:nvSpPr>
      <dsp:spPr>
        <a:xfrm>
          <a:off x="0" y="1610133"/>
          <a:ext cx="5019472" cy="20629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da-DK" sz="1300" kern="1200" dirty="0"/>
            <a:t>Forretningsmæssige afvisningsårsager</a:t>
          </a:r>
        </a:p>
      </dsp:txBody>
      <dsp:txXfrm>
        <a:off x="0" y="1610133"/>
        <a:ext cx="5019472" cy="206294"/>
      </dsp:txXfrm>
    </dsp:sp>
    <dsp:sp modelId="{6D75FB25-18FB-4C73-ABF4-2FB3DA482D71}">
      <dsp:nvSpPr>
        <dsp:cNvPr id="0" name=""/>
        <dsp:cNvSpPr/>
      </dsp:nvSpPr>
      <dsp:spPr>
        <a:xfrm rot="10800000">
          <a:off x="0" y="684742"/>
          <a:ext cx="5019472" cy="689948"/>
        </a:xfrm>
        <a:prstGeom prst="upArrowCallout">
          <a:avLst/>
        </a:prstGeom>
        <a:solidFill>
          <a:schemeClr val="accent5"/>
        </a:solidFill>
        <a:ln w="25400" cap="flat" cmpd="sng" algn="ctr">
          <a:solidFill>
            <a:schemeClr val="accent5">
              <a:shade val="15000"/>
            </a:schemeClr>
          </a:solidFill>
          <a:prstDash val="solid"/>
        </a:ln>
        <a:effectLst/>
      </dsp:spPr>
      <dsp:style>
        <a:lnRef idx="2">
          <a:schemeClr val="accent5">
            <a:shade val="15000"/>
          </a:schemeClr>
        </a:lnRef>
        <a:fillRef idx="1">
          <a:schemeClr val="accent5"/>
        </a:fillRef>
        <a:effectRef idx="0">
          <a:schemeClr val="accent5"/>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da-DK" sz="1000" kern="1200" dirty="0"/>
            <a:t>Afsendelse til KP</a:t>
          </a:r>
        </a:p>
      </dsp:txBody>
      <dsp:txXfrm rot="-10800000">
        <a:off x="0" y="684742"/>
        <a:ext cx="5019472" cy="242172"/>
      </dsp:txXfrm>
    </dsp:sp>
    <dsp:sp modelId="{2DE1BEDF-4517-4561-9230-4A3B47DC2832}">
      <dsp:nvSpPr>
        <dsp:cNvPr id="0" name=""/>
        <dsp:cNvSpPr/>
      </dsp:nvSpPr>
      <dsp:spPr>
        <a:xfrm>
          <a:off x="0" y="926914"/>
          <a:ext cx="5019472" cy="20629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da-DK" sz="1300" kern="1200" dirty="0"/>
            <a:t>Tekniske afvisningsårsager</a:t>
          </a:r>
        </a:p>
      </dsp:txBody>
      <dsp:txXfrm>
        <a:off x="0" y="926914"/>
        <a:ext cx="5019472" cy="206294"/>
      </dsp:txXfrm>
    </dsp:sp>
    <dsp:sp modelId="{3C959AFA-3502-4069-B939-569DCE808C52}">
      <dsp:nvSpPr>
        <dsp:cNvPr id="0" name=""/>
        <dsp:cNvSpPr/>
      </dsp:nvSpPr>
      <dsp:spPr>
        <a:xfrm rot="10800000">
          <a:off x="0" y="1522"/>
          <a:ext cx="5019472" cy="689948"/>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da-DK" sz="1000" kern="1200" dirty="0"/>
            <a:t>Modtagelse i Økonomisystem</a:t>
          </a:r>
        </a:p>
      </dsp:txBody>
      <dsp:txXfrm rot="-10800000">
        <a:off x="0" y="1522"/>
        <a:ext cx="5019472" cy="242172"/>
      </dsp:txXfrm>
    </dsp:sp>
    <dsp:sp modelId="{1B00B055-A72E-4624-B563-AD71449F6C95}">
      <dsp:nvSpPr>
        <dsp:cNvPr id="0" name=""/>
        <dsp:cNvSpPr/>
      </dsp:nvSpPr>
      <dsp:spPr>
        <a:xfrm>
          <a:off x="0" y="243694"/>
          <a:ext cx="5019472" cy="20629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da-DK" sz="1300" kern="1200" dirty="0"/>
            <a:t>EAN – </a:t>
          </a:r>
          <a:r>
            <a:rPr lang="da-DK" sz="1300" kern="1200" dirty="0" err="1"/>
            <a:t>nr</a:t>
          </a:r>
          <a:r>
            <a:rPr lang="da-DK" sz="1300" kern="1200" dirty="0"/>
            <a:t> styrer håndtering</a:t>
          </a:r>
        </a:p>
      </dsp:txBody>
      <dsp:txXfrm>
        <a:off x="0" y="243694"/>
        <a:ext cx="5019472" cy="20629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Forside 3">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tx1"/>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9" name="Pladsholder til tekst 6">
            <a:extLst>
              <a:ext uri="{FF2B5EF4-FFF2-40B4-BE49-F238E27FC236}">
                <a16:creationId xmlns:a16="http://schemas.microsoft.com/office/drawing/2014/main" id="{8ECC06A8-D032-5014-F9A2-748351BB8C88}"/>
              </a:ext>
            </a:extLst>
          </p:cNvPr>
          <p:cNvSpPr>
            <a:spLocks noGrp="1"/>
          </p:cNvSpPr>
          <p:nvPr>
            <p:ph type="body" sz="quarter" idx="18"/>
          </p:nvPr>
        </p:nvSpPr>
        <p:spPr>
          <a:xfrm>
            <a:off x="186110" y="4728638"/>
            <a:ext cx="13212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2C59C273-8F97-8FCF-65FE-26C9B203B4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052281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Overskrift + tekst + billede (bund)">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2571750"/>
            <a:ext cx="9144000" cy="2571750"/>
          </a:xfrm>
        </p:spPr>
        <p:txBody>
          <a:bodyPr>
            <a:normAutofit/>
          </a:bodyPr>
          <a:lstStyle>
            <a:lvl1pPr marL="0" indent="0" algn="ctr">
              <a:buFont typeface="Arial" panose="020B0604020202020204" pitchFamily="34" charset="0"/>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1009650" y="951222"/>
            <a:ext cx="2991910" cy="1116472"/>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51222"/>
            <a:ext cx="3564819" cy="1116471"/>
          </a:xfrm>
        </p:spPr>
        <p:txBody>
          <a:bodyPr/>
          <a:lstStyle>
            <a:lvl1pPr marL="0" indent="0">
              <a:buNone/>
              <a:defRPr sz="1100">
                <a:latin typeface="Neue Haas Grotesk Text Pro" panose="020B0504020202020204" pitchFamily="34" charset="77"/>
              </a:defRPr>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3644776860"/>
      </p:ext>
    </p:extLst>
  </p:cSld>
  <p:clrMapOvr>
    <a:masterClrMapping/>
  </p:clrMapOvr>
  <p:extLst>
    <p:ext uri="{DCECCB84-F9BA-43D5-87BE-67443E8EF086}">
      <p15:sldGuideLst xmlns:p15="http://schemas.microsoft.com/office/powerpoint/2012/main">
        <p15:guide id="1" pos="636">
          <p15:clr>
            <a:srgbClr val="FBAE40"/>
          </p15:clr>
        </p15:guide>
        <p15:guide id="2" orient="horz" pos="59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Highlights (3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35859"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2" y="2067694"/>
            <a:ext cx="3003513"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2" y="2212108"/>
            <a:ext cx="3003513" cy="287634"/>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35859"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2" y="2810661"/>
            <a:ext cx="3003513"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2" y="2955075"/>
            <a:ext cx="3003513" cy="287634"/>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Pladsholder til billede 5">
            <a:extLst>
              <a:ext uri="{FF2B5EF4-FFF2-40B4-BE49-F238E27FC236}">
                <a16:creationId xmlns:a16="http://schemas.microsoft.com/office/drawing/2014/main" id="{C4ABC68E-A13B-FAFF-E2EB-F53E9D240F22}"/>
              </a:ext>
            </a:extLst>
          </p:cNvPr>
          <p:cNvSpPr>
            <a:spLocks noGrp="1" noChangeAspect="1"/>
          </p:cNvSpPr>
          <p:nvPr>
            <p:ph type="pic" sz="quarter" idx="23" hasCustomPrompt="1"/>
          </p:nvPr>
        </p:nvSpPr>
        <p:spPr>
          <a:xfrm>
            <a:off x="1035859"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2" name="Pladsholder til tekst 3">
            <a:extLst>
              <a:ext uri="{FF2B5EF4-FFF2-40B4-BE49-F238E27FC236}">
                <a16:creationId xmlns:a16="http://schemas.microsoft.com/office/drawing/2014/main" id="{64FF8A76-B404-0C8F-8C0B-30B839A46D76}"/>
              </a:ext>
            </a:extLst>
          </p:cNvPr>
          <p:cNvSpPr>
            <a:spLocks noGrp="1"/>
          </p:cNvSpPr>
          <p:nvPr>
            <p:ph type="body" sz="quarter" idx="24"/>
          </p:nvPr>
        </p:nvSpPr>
        <p:spPr>
          <a:xfrm>
            <a:off x="1488482" y="3552029"/>
            <a:ext cx="3003513"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E18EE8C3-6589-A11A-1EB5-56F8C0C09F49}"/>
              </a:ext>
            </a:extLst>
          </p:cNvPr>
          <p:cNvSpPr>
            <a:spLocks noGrp="1"/>
          </p:cNvSpPr>
          <p:nvPr>
            <p:ph type="body" sz="quarter" idx="25"/>
          </p:nvPr>
        </p:nvSpPr>
        <p:spPr>
          <a:xfrm>
            <a:off x="1488482" y="3696443"/>
            <a:ext cx="3003513" cy="287634"/>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5219552"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5672175" y="2067694"/>
            <a:ext cx="3003513"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5672175" y="2212108"/>
            <a:ext cx="3003513" cy="287634"/>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5219552"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5672175" y="2810661"/>
            <a:ext cx="3003513"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5672175" y="2955075"/>
            <a:ext cx="3003513" cy="287634"/>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0" name="Pladsholder til billede 5">
            <a:extLst>
              <a:ext uri="{FF2B5EF4-FFF2-40B4-BE49-F238E27FC236}">
                <a16:creationId xmlns:a16="http://schemas.microsoft.com/office/drawing/2014/main" id="{611F40D4-8CDB-5EDC-7BAD-B03042BDBD6A}"/>
              </a:ext>
            </a:extLst>
          </p:cNvPr>
          <p:cNvSpPr>
            <a:spLocks noGrp="1" noChangeAspect="1"/>
          </p:cNvSpPr>
          <p:nvPr>
            <p:ph type="pic" sz="quarter" idx="32" hasCustomPrompt="1"/>
          </p:nvPr>
        </p:nvSpPr>
        <p:spPr>
          <a:xfrm>
            <a:off x="5219552"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1" name="Pladsholder til tekst 3">
            <a:extLst>
              <a:ext uri="{FF2B5EF4-FFF2-40B4-BE49-F238E27FC236}">
                <a16:creationId xmlns:a16="http://schemas.microsoft.com/office/drawing/2014/main" id="{EC03F92A-66B6-FC8B-CDA8-DA851552E31F}"/>
              </a:ext>
            </a:extLst>
          </p:cNvPr>
          <p:cNvSpPr>
            <a:spLocks noGrp="1"/>
          </p:cNvSpPr>
          <p:nvPr>
            <p:ph type="body" sz="quarter" idx="33"/>
          </p:nvPr>
        </p:nvSpPr>
        <p:spPr>
          <a:xfrm>
            <a:off x="5672175" y="3552029"/>
            <a:ext cx="3003513"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2" name="Pladsholder til tekst 3">
            <a:extLst>
              <a:ext uri="{FF2B5EF4-FFF2-40B4-BE49-F238E27FC236}">
                <a16:creationId xmlns:a16="http://schemas.microsoft.com/office/drawing/2014/main" id="{D6FEAE5D-F3EC-05C0-19FD-9C5F35A48EF8}"/>
              </a:ext>
            </a:extLst>
          </p:cNvPr>
          <p:cNvSpPr>
            <a:spLocks noGrp="1"/>
          </p:cNvSpPr>
          <p:nvPr>
            <p:ph type="body" sz="quarter" idx="34"/>
          </p:nvPr>
        </p:nvSpPr>
        <p:spPr>
          <a:xfrm>
            <a:off x="5672175" y="3696443"/>
            <a:ext cx="3003513" cy="287634"/>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Titel 1">
            <a:extLst>
              <a:ext uri="{FF2B5EF4-FFF2-40B4-BE49-F238E27FC236}">
                <a16:creationId xmlns:a16="http://schemas.microsoft.com/office/drawing/2014/main" id="{486BAFFE-8C09-B4E1-113D-5655D6AEF262}"/>
              </a:ext>
            </a:extLst>
          </p:cNvPr>
          <p:cNvSpPr>
            <a:spLocks noGrp="1"/>
          </p:cNvSpPr>
          <p:nvPr>
            <p:ph type="title"/>
          </p:nvPr>
        </p:nvSpPr>
        <p:spPr>
          <a:xfrm>
            <a:off x="1009650" y="951222"/>
            <a:ext cx="2991910" cy="900448"/>
          </a:xfrm>
        </p:spPr>
        <p:txBody>
          <a:bodyPr/>
          <a:lstStyle/>
          <a:p>
            <a:r>
              <a:rPr lang="da-DK"/>
              <a:t>Klik for at redigere titeltypografien i masteren</a:t>
            </a:r>
            <a:endParaRPr lang="en-GB" dirty="0"/>
          </a:p>
        </p:txBody>
      </p:sp>
      <p:sp>
        <p:nvSpPr>
          <p:cNvPr id="24" name="Pladsholder til tekst 5">
            <a:extLst>
              <a:ext uri="{FF2B5EF4-FFF2-40B4-BE49-F238E27FC236}">
                <a16:creationId xmlns:a16="http://schemas.microsoft.com/office/drawing/2014/main" id="{BD12AD24-B17D-7407-348F-63C4241969DB}"/>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4172795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Highlights (2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43854"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3" y="2067694"/>
            <a:ext cx="1620000"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3" y="2212107"/>
            <a:ext cx="1620000" cy="432047"/>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43854"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3" y="3003402"/>
            <a:ext cx="1620000"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3" y="3147815"/>
            <a:ext cx="1620000" cy="432047"/>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6012407"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6457036" y="2067694"/>
            <a:ext cx="1620000"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6457036" y="2212107"/>
            <a:ext cx="1620000" cy="432047"/>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6012407"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6457036" y="3003402"/>
            <a:ext cx="1620000"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6457036" y="3147815"/>
            <a:ext cx="1620000" cy="432047"/>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Pladsholder til billede 5">
            <a:extLst>
              <a:ext uri="{FF2B5EF4-FFF2-40B4-BE49-F238E27FC236}">
                <a16:creationId xmlns:a16="http://schemas.microsoft.com/office/drawing/2014/main" id="{B14033C6-F4A0-22AA-9930-3CE1FE4E25F0}"/>
              </a:ext>
            </a:extLst>
          </p:cNvPr>
          <p:cNvSpPr>
            <a:spLocks noGrp="1" noChangeAspect="1"/>
          </p:cNvSpPr>
          <p:nvPr>
            <p:ph type="pic" sz="quarter" idx="32" hasCustomPrompt="1"/>
          </p:nvPr>
        </p:nvSpPr>
        <p:spPr>
          <a:xfrm>
            <a:off x="3528130"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4" name="Pladsholder til tekst 3">
            <a:extLst>
              <a:ext uri="{FF2B5EF4-FFF2-40B4-BE49-F238E27FC236}">
                <a16:creationId xmlns:a16="http://schemas.microsoft.com/office/drawing/2014/main" id="{DF32EA48-CFEB-7541-DF41-17413F5F7203}"/>
              </a:ext>
            </a:extLst>
          </p:cNvPr>
          <p:cNvSpPr>
            <a:spLocks noGrp="1"/>
          </p:cNvSpPr>
          <p:nvPr>
            <p:ph type="body" sz="quarter" idx="33"/>
          </p:nvPr>
        </p:nvSpPr>
        <p:spPr>
          <a:xfrm>
            <a:off x="3972759" y="2067694"/>
            <a:ext cx="1620000"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5" name="Pladsholder til tekst 3">
            <a:extLst>
              <a:ext uri="{FF2B5EF4-FFF2-40B4-BE49-F238E27FC236}">
                <a16:creationId xmlns:a16="http://schemas.microsoft.com/office/drawing/2014/main" id="{BC296128-C74C-B849-4B94-5A9AF8B0C46D}"/>
              </a:ext>
            </a:extLst>
          </p:cNvPr>
          <p:cNvSpPr>
            <a:spLocks noGrp="1"/>
          </p:cNvSpPr>
          <p:nvPr>
            <p:ph type="body" sz="quarter" idx="34"/>
          </p:nvPr>
        </p:nvSpPr>
        <p:spPr>
          <a:xfrm>
            <a:off x="3972759" y="2212107"/>
            <a:ext cx="1620000" cy="432047"/>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6" name="Pladsholder til billede 5">
            <a:extLst>
              <a:ext uri="{FF2B5EF4-FFF2-40B4-BE49-F238E27FC236}">
                <a16:creationId xmlns:a16="http://schemas.microsoft.com/office/drawing/2014/main" id="{81411030-890F-68B2-7EFD-FF089B833B7E}"/>
              </a:ext>
            </a:extLst>
          </p:cNvPr>
          <p:cNvSpPr>
            <a:spLocks noGrp="1" noChangeAspect="1"/>
          </p:cNvSpPr>
          <p:nvPr>
            <p:ph type="pic" sz="quarter" idx="35" hasCustomPrompt="1"/>
          </p:nvPr>
        </p:nvSpPr>
        <p:spPr>
          <a:xfrm>
            <a:off x="3528130"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7" name="Pladsholder til tekst 3">
            <a:extLst>
              <a:ext uri="{FF2B5EF4-FFF2-40B4-BE49-F238E27FC236}">
                <a16:creationId xmlns:a16="http://schemas.microsoft.com/office/drawing/2014/main" id="{567FC3D7-2F98-125A-D24C-B2658BB02983}"/>
              </a:ext>
            </a:extLst>
          </p:cNvPr>
          <p:cNvSpPr>
            <a:spLocks noGrp="1"/>
          </p:cNvSpPr>
          <p:nvPr>
            <p:ph type="body" sz="quarter" idx="36"/>
          </p:nvPr>
        </p:nvSpPr>
        <p:spPr>
          <a:xfrm>
            <a:off x="3972759" y="3003402"/>
            <a:ext cx="1620000" cy="144413"/>
          </a:xfrm>
        </p:spPr>
        <p:txBody>
          <a:bodyPr rIns="0" anchor="b"/>
          <a:lstStyle>
            <a:lvl1pPr marL="0" indent="0" algn="l">
              <a:buNone/>
              <a:defRPr sz="10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8" name="Pladsholder til tekst 3">
            <a:extLst>
              <a:ext uri="{FF2B5EF4-FFF2-40B4-BE49-F238E27FC236}">
                <a16:creationId xmlns:a16="http://schemas.microsoft.com/office/drawing/2014/main" id="{88BC5081-ABED-3724-55CF-EBFD77504F1D}"/>
              </a:ext>
            </a:extLst>
          </p:cNvPr>
          <p:cNvSpPr>
            <a:spLocks noGrp="1"/>
          </p:cNvSpPr>
          <p:nvPr>
            <p:ph type="body" sz="quarter" idx="37"/>
          </p:nvPr>
        </p:nvSpPr>
        <p:spPr>
          <a:xfrm>
            <a:off x="3972759" y="3147815"/>
            <a:ext cx="1620000" cy="432047"/>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Titel 1">
            <a:extLst>
              <a:ext uri="{FF2B5EF4-FFF2-40B4-BE49-F238E27FC236}">
                <a16:creationId xmlns:a16="http://schemas.microsoft.com/office/drawing/2014/main" id="{4492E851-BE7C-081C-4EAF-60E653B135E9}"/>
              </a:ext>
            </a:extLst>
          </p:cNvPr>
          <p:cNvSpPr>
            <a:spLocks noGrp="1"/>
          </p:cNvSpPr>
          <p:nvPr>
            <p:ph type="title"/>
          </p:nvPr>
        </p:nvSpPr>
        <p:spPr>
          <a:xfrm>
            <a:off x="1009650" y="951222"/>
            <a:ext cx="2991910" cy="828838"/>
          </a:xfrm>
        </p:spPr>
        <p:txBody>
          <a:bodyPr/>
          <a:lstStyle/>
          <a:p>
            <a:r>
              <a:rPr lang="da-DK"/>
              <a:t>Klik for at redigere titeltypografien i masteren</a:t>
            </a:r>
            <a:endParaRPr lang="en-GB" dirty="0"/>
          </a:p>
        </p:txBody>
      </p:sp>
      <p:sp>
        <p:nvSpPr>
          <p:cNvPr id="12" name="Pladsholder til tekst 5">
            <a:extLst>
              <a:ext uri="{FF2B5EF4-FFF2-40B4-BE49-F238E27FC236}">
                <a16:creationId xmlns:a16="http://schemas.microsoft.com/office/drawing/2014/main" id="{E5BAADCD-CC86-812F-5FEB-3CC9C1204691}"/>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544135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ortrætter (2)">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009650" y="1851497"/>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312023" y="185759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312023" y="2205153"/>
            <a:ext cx="1620000" cy="705721"/>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312023" y="200628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200210" y="1851497"/>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502583" y="185759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502583" y="2205153"/>
            <a:ext cx="1620000" cy="705721"/>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502583" y="200628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Efternavn</a:t>
            </a:r>
          </a:p>
        </p:txBody>
      </p:sp>
      <p:sp>
        <p:nvSpPr>
          <p:cNvPr id="2" name="Titel 1">
            <a:extLst>
              <a:ext uri="{FF2B5EF4-FFF2-40B4-BE49-F238E27FC236}">
                <a16:creationId xmlns:a16="http://schemas.microsoft.com/office/drawing/2014/main" id="{8102D4A4-A722-E685-821D-EF20513EAE12}"/>
              </a:ext>
            </a:extLst>
          </p:cNvPr>
          <p:cNvSpPr>
            <a:spLocks noGrp="1"/>
          </p:cNvSpPr>
          <p:nvPr>
            <p:ph type="title"/>
          </p:nvPr>
        </p:nvSpPr>
        <p:spPr>
          <a:xfrm>
            <a:off x="1009650" y="951222"/>
            <a:ext cx="2991910" cy="828838"/>
          </a:xfrm>
        </p:spPr>
        <p:txBody>
          <a:bodyPr/>
          <a:lstStyle/>
          <a:p>
            <a:r>
              <a:rPr lang="da-DK"/>
              <a:t>Klik for at redigere titeltypografien i masteren</a:t>
            </a:r>
            <a:endParaRPr lang="en-GB" dirty="0"/>
          </a:p>
        </p:txBody>
      </p:sp>
      <p:sp>
        <p:nvSpPr>
          <p:cNvPr id="11" name="Pladsholder til tekst 5">
            <a:extLst>
              <a:ext uri="{FF2B5EF4-FFF2-40B4-BE49-F238E27FC236}">
                <a16:creationId xmlns:a16="http://schemas.microsoft.com/office/drawing/2014/main" id="{85B26F96-0536-AA3C-FB51-BA4B01FD5896}"/>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2653853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ortrætter (4)">
    <p:spTree>
      <p:nvGrpSpPr>
        <p:cNvPr id="1" name=""/>
        <p:cNvGrpSpPr/>
        <p:nvPr/>
      </p:nvGrpSpPr>
      <p:grpSpPr>
        <a:xfrm>
          <a:off x="0" y="0"/>
          <a:ext cx="0" cy="0"/>
          <a:chOff x="0" y="0"/>
          <a:chExt cx="0" cy="0"/>
        </a:xfrm>
      </p:grpSpPr>
      <p:sp>
        <p:nvSpPr>
          <p:cNvPr id="18" name="Titel 1">
            <a:extLst>
              <a:ext uri="{FF2B5EF4-FFF2-40B4-BE49-F238E27FC236}">
                <a16:creationId xmlns:a16="http://schemas.microsoft.com/office/drawing/2014/main" id="{BDF2322E-9FE2-226D-A96B-876A3594D02A}"/>
              </a:ext>
            </a:extLst>
          </p:cNvPr>
          <p:cNvSpPr>
            <a:spLocks noGrp="1"/>
          </p:cNvSpPr>
          <p:nvPr>
            <p:ph type="title"/>
          </p:nvPr>
        </p:nvSpPr>
        <p:spPr>
          <a:xfrm>
            <a:off x="1009650" y="951222"/>
            <a:ext cx="2991910" cy="828838"/>
          </a:xfrm>
        </p:spPr>
        <p:txBody>
          <a:bodyPr/>
          <a:lstStyle/>
          <a:p>
            <a:r>
              <a:rPr lang="da-DK"/>
              <a:t>Klik for at redigere titeltypografien i masteren</a:t>
            </a:r>
            <a:endParaRPr lang="en-GB" dirty="0"/>
          </a:p>
        </p:txBody>
      </p:sp>
      <p:sp>
        <p:nvSpPr>
          <p:cNvPr id="19" name="Pladsholder til tekst 5">
            <a:extLst>
              <a:ext uri="{FF2B5EF4-FFF2-40B4-BE49-F238E27FC236}">
                <a16:creationId xmlns:a16="http://schemas.microsoft.com/office/drawing/2014/main" id="{C80C5FD2-EE42-8681-250C-9483E2EA9366}"/>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20" name="Pladsholder til billede 5">
            <a:extLst>
              <a:ext uri="{FF2B5EF4-FFF2-40B4-BE49-F238E27FC236}">
                <a16:creationId xmlns:a16="http://schemas.microsoft.com/office/drawing/2014/main" id="{A94D4C54-C333-FCEF-D431-137BE2D79279}"/>
              </a:ext>
            </a:extLst>
          </p:cNvPr>
          <p:cNvSpPr>
            <a:spLocks noGrp="1" noChangeAspect="1"/>
          </p:cNvSpPr>
          <p:nvPr>
            <p:ph type="pic" sz="quarter" idx="10"/>
          </p:nvPr>
        </p:nvSpPr>
        <p:spPr>
          <a:xfrm>
            <a:off x="1009650" y="1851497"/>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1" name="Pladsholder til tekst 3">
            <a:extLst>
              <a:ext uri="{FF2B5EF4-FFF2-40B4-BE49-F238E27FC236}">
                <a16:creationId xmlns:a16="http://schemas.microsoft.com/office/drawing/2014/main" id="{04F7C3E8-350E-04FB-F135-10358467C4C4}"/>
              </a:ext>
            </a:extLst>
          </p:cNvPr>
          <p:cNvSpPr>
            <a:spLocks noGrp="1"/>
          </p:cNvSpPr>
          <p:nvPr>
            <p:ph type="body" sz="quarter" idx="15" hasCustomPrompt="1"/>
          </p:nvPr>
        </p:nvSpPr>
        <p:spPr>
          <a:xfrm>
            <a:off x="2312023" y="185759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Fornavn</a:t>
            </a:r>
          </a:p>
        </p:txBody>
      </p:sp>
      <p:sp>
        <p:nvSpPr>
          <p:cNvPr id="22" name="Pladsholder til tekst 3">
            <a:extLst>
              <a:ext uri="{FF2B5EF4-FFF2-40B4-BE49-F238E27FC236}">
                <a16:creationId xmlns:a16="http://schemas.microsoft.com/office/drawing/2014/main" id="{517E967B-316D-202A-6E0F-6C28B6204EC0}"/>
              </a:ext>
            </a:extLst>
          </p:cNvPr>
          <p:cNvSpPr>
            <a:spLocks noGrp="1"/>
          </p:cNvSpPr>
          <p:nvPr>
            <p:ph type="body" sz="quarter" idx="19"/>
          </p:nvPr>
        </p:nvSpPr>
        <p:spPr>
          <a:xfrm>
            <a:off x="2312023" y="2205153"/>
            <a:ext cx="1620000" cy="705721"/>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Pladsholder til tekst 3">
            <a:extLst>
              <a:ext uri="{FF2B5EF4-FFF2-40B4-BE49-F238E27FC236}">
                <a16:creationId xmlns:a16="http://schemas.microsoft.com/office/drawing/2014/main" id="{F40DE611-68E4-F9D2-4776-0CA177B36AE4}"/>
              </a:ext>
            </a:extLst>
          </p:cNvPr>
          <p:cNvSpPr>
            <a:spLocks noGrp="1"/>
          </p:cNvSpPr>
          <p:nvPr>
            <p:ph type="body" sz="quarter" idx="20" hasCustomPrompt="1"/>
          </p:nvPr>
        </p:nvSpPr>
        <p:spPr>
          <a:xfrm>
            <a:off x="2312023" y="200628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Efternavn</a:t>
            </a:r>
          </a:p>
        </p:txBody>
      </p:sp>
      <p:sp>
        <p:nvSpPr>
          <p:cNvPr id="24" name="Pladsholder til billede 5">
            <a:extLst>
              <a:ext uri="{FF2B5EF4-FFF2-40B4-BE49-F238E27FC236}">
                <a16:creationId xmlns:a16="http://schemas.microsoft.com/office/drawing/2014/main" id="{35EB4BB7-7554-4F09-C28D-75A33E81D17E}"/>
              </a:ext>
            </a:extLst>
          </p:cNvPr>
          <p:cNvSpPr>
            <a:spLocks noGrp="1" noChangeAspect="1"/>
          </p:cNvSpPr>
          <p:nvPr>
            <p:ph type="pic" sz="quarter" idx="21"/>
          </p:nvPr>
        </p:nvSpPr>
        <p:spPr>
          <a:xfrm>
            <a:off x="4200210" y="1851497"/>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5" name="Pladsholder til tekst 3">
            <a:extLst>
              <a:ext uri="{FF2B5EF4-FFF2-40B4-BE49-F238E27FC236}">
                <a16:creationId xmlns:a16="http://schemas.microsoft.com/office/drawing/2014/main" id="{591786BA-ABD2-68D2-3A44-89A7FD3B4CBB}"/>
              </a:ext>
            </a:extLst>
          </p:cNvPr>
          <p:cNvSpPr>
            <a:spLocks noGrp="1"/>
          </p:cNvSpPr>
          <p:nvPr>
            <p:ph type="body" sz="quarter" idx="22" hasCustomPrompt="1"/>
          </p:nvPr>
        </p:nvSpPr>
        <p:spPr>
          <a:xfrm>
            <a:off x="5502583" y="185759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Fornavn</a:t>
            </a:r>
          </a:p>
        </p:txBody>
      </p:sp>
      <p:sp>
        <p:nvSpPr>
          <p:cNvPr id="26" name="Pladsholder til tekst 3">
            <a:extLst>
              <a:ext uri="{FF2B5EF4-FFF2-40B4-BE49-F238E27FC236}">
                <a16:creationId xmlns:a16="http://schemas.microsoft.com/office/drawing/2014/main" id="{F747A01D-97F3-76B0-0737-09472456C92B}"/>
              </a:ext>
            </a:extLst>
          </p:cNvPr>
          <p:cNvSpPr>
            <a:spLocks noGrp="1"/>
          </p:cNvSpPr>
          <p:nvPr>
            <p:ph type="body" sz="quarter" idx="23"/>
          </p:nvPr>
        </p:nvSpPr>
        <p:spPr>
          <a:xfrm>
            <a:off x="5502583" y="2205153"/>
            <a:ext cx="1620000" cy="705721"/>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7" name="Pladsholder til tekst 3">
            <a:extLst>
              <a:ext uri="{FF2B5EF4-FFF2-40B4-BE49-F238E27FC236}">
                <a16:creationId xmlns:a16="http://schemas.microsoft.com/office/drawing/2014/main" id="{EA6542F3-5934-312E-D3D1-0ED02087C7CF}"/>
              </a:ext>
            </a:extLst>
          </p:cNvPr>
          <p:cNvSpPr>
            <a:spLocks noGrp="1"/>
          </p:cNvSpPr>
          <p:nvPr>
            <p:ph type="body" sz="quarter" idx="24" hasCustomPrompt="1"/>
          </p:nvPr>
        </p:nvSpPr>
        <p:spPr>
          <a:xfrm>
            <a:off x="5502583" y="200628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Efternavn</a:t>
            </a:r>
          </a:p>
        </p:txBody>
      </p:sp>
      <p:sp>
        <p:nvSpPr>
          <p:cNvPr id="28" name="Pladsholder til billede 5">
            <a:extLst>
              <a:ext uri="{FF2B5EF4-FFF2-40B4-BE49-F238E27FC236}">
                <a16:creationId xmlns:a16="http://schemas.microsoft.com/office/drawing/2014/main" id="{B59FE46D-0F5F-6AE0-D1B5-C023F1F831C2}"/>
              </a:ext>
            </a:extLst>
          </p:cNvPr>
          <p:cNvSpPr>
            <a:spLocks noGrp="1" noChangeAspect="1"/>
          </p:cNvSpPr>
          <p:nvPr>
            <p:ph type="pic" sz="quarter" idx="25"/>
          </p:nvPr>
        </p:nvSpPr>
        <p:spPr>
          <a:xfrm>
            <a:off x="1009650" y="3257821"/>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9" name="Pladsholder til tekst 3">
            <a:extLst>
              <a:ext uri="{FF2B5EF4-FFF2-40B4-BE49-F238E27FC236}">
                <a16:creationId xmlns:a16="http://schemas.microsoft.com/office/drawing/2014/main" id="{08A4F3A0-3F2A-C3E1-7F36-AF557BE8294A}"/>
              </a:ext>
            </a:extLst>
          </p:cNvPr>
          <p:cNvSpPr>
            <a:spLocks noGrp="1"/>
          </p:cNvSpPr>
          <p:nvPr>
            <p:ph type="body" sz="quarter" idx="26" hasCustomPrompt="1"/>
          </p:nvPr>
        </p:nvSpPr>
        <p:spPr>
          <a:xfrm>
            <a:off x="2312023" y="3263923"/>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Fornavn</a:t>
            </a:r>
          </a:p>
        </p:txBody>
      </p:sp>
      <p:sp>
        <p:nvSpPr>
          <p:cNvPr id="30" name="Pladsholder til tekst 3">
            <a:extLst>
              <a:ext uri="{FF2B5EF4-FFF2-40B4-BE49-F238E27FC236}">
                <a16:creationId xmlns:a16="http://schemas.microsoft.com/office/drawing/2014/main" id="{9BB2AD37-0A6E-4B0B-48AF-E4F97DB66192}"/>
              </a:ext>
            </a:extLst>
          </p:cNvPr>
          <p:cNvSpPr>
            <a:spLocks noGrp="1"/>
          </p:cNvSpPr>
          <p:nvPr>
            <p:ph type="body" sz="quarter" idx="27"/>
          </p:nvPr>
        </p:nvSpPr>
        <p:spPr>
          <a:xfrm>
            <a:off x="2312023" y="3611477"/>
            <a:ext cx="1620000" cy="705721"/>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1" name="Pladsholder til tekst 3">
            <a:extLst>
              <a:ext uri="{FF2B5EF4-FFF2-40B4-BE49-F238E27FC236}">
                <a16:creationId xmlns:a16="http://schemas.microsoft.com/office/drawing/2014/main" id="{175EE94A-A494-CC93-3DA8-3B1F7E53F623}"/>
              </a:ext>
            </a:extLst>
          </p:cNvPr>
          <p:cNvSpPr>
            <a:spLocks noGrp="1"/>
          </p:cNvSpPr>
          <p:nvPr>
            <p:ph type="body" sz="quarter" idx="28" hasCustomPrompt="1"/>
          </p:nvPr>
        </p:nvSpPr>
        <p:spPr>
          <a:xfrm>
            <a:off x="2312023" y="3412606"/>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Efternavn</a:t>
            </a:r>
          </a:p>
        </p:txBody>
      </p:sp>
      <p:sp>
        <p:nvSpPr>
          <p:cNvPr id="32" name="Pladsholder til billede 5">
            <a:extLst>
              <a:ext uri="{FF2B5EF4-FFF2-40B4-BE49-F238E27FC236}">
                <a16:creationId xmlns:a16="http://schemas.microsoft.com/office/drawing/2014/main" id="{70082A65-029C-3CBD-6012-BD4225766C97}"/>
              </a:ext>
            </a:extLst>
          </p:cNvPr>
          <p:cNvSpPr>
            <a:spLocks noGrp="1" noChangeAspect="1"/>
          </p:cNvSpPr>
          <p:nvPr>
            <p:ph type="pic" sz="quarter" idx="29"/>
          </p:nvPr>
        </p:nvSpPr>
        <p:spPr>
          <a:xfrm>
            <a:off x="4200210" y="3257821"/>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3" name="Pladsholder til tekst 3">
            <a:extLst>
              <a:ext uri="{FF2B5EF4-FFF2-40B4-BE49-F238E27FC236}">
                <a16:creationId xmlns:a16="http://schemas.microsoft.com/office/drawing/2014/main" id="{4D35FF32-C2F1-95D2-3CE2-FEBAD27303D8}"/>
              </a:ext>
            </a:extLst>
          </p:cNvPr>
          <p:cNvSpPr>
            <a:spLocks noGrp="1"/>
          </p:cNvSpPr>
          <p:nvPr>
            <p:ph type="body" sz="quarter" idx="30" hasCustomPrompt="1"/>
          </p:nvPr>
        </p:nvSpPr>
        <p:spPr>
          <a:xfrm>
            <a:off x="5502583" y="3263923"/>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Fornavn</a:t>
            </a:r>
          </a:p>
        </p:txBody>
      </p:sp>
      <p:sp>
        <p:nvSpPr>
          <p:cNvPr id="34" name="Pladsholder til tekst 3">
            <a:extLst>
              <a:ext uri="{FF2B5EF4-FFF2-40B4-BE49-F238E27FC236}">
                <a16:creationId xmlns:a16="http://schemas.microsoft.com/office/drawing/2014/main" id="{70FD2264-3397-9D88-E3C2-B6F947BC8618}"/>
              </a:ext>
            </a:extLst>
          </p:cNvPr>
          <p:cNvSpPr>
            <a:spLocks noGrp="1"/>
          </p:cNvSpPr>
          <p:nvPr>
            <p:ph type="body" sz="quarter" idx="31"/>
          </p:nvPr>
        </p:nvSpPr>
        <p:spPr>
          <a:xfrm>
            <a:off x="5502583" y="3611477"/>
            <a:ext cx="1620000" cy="705721"/>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5" name="Pladsholder til tekst 3">
            <a:extLst>
              <a:ext uri="{FF2B5EF4-FFF2-40B4-BE49-F238E27FC236}">
                <a16:creationId xmlns:a16="http://schemas.microsoft.com/office/drawing/2014/main" id="{EDB9A021-B118-0213-E878-3A85F5FD4D3C}"/>
              </a:ext>
            </a:extLst>
          </p:cNvPr>
          <p:cNvSpPr>
            <a:spLocks noGrp="1"/>
          </p:cNvSpPr>
          <p:nvPr>
            <p:ph type="body" sz="quarter" idx="32" hasCustomPrompt="1"/>
          </p:nvPr>
        </p:nvSpPr>
        <p:spPr>
          <a:xfrm>
            <a:off x="5502583" y="3412606"/>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4154001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ortrætter (6 el. 9)">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484003" y="142885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1504728" y="1434956"/>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1504728" y="1782511"/>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1504728" y="158363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3281357" y="142885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4302082" y="1434956"/>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4302082" y="1782511"/>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4302082" y="158363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484003" y="2506613"/>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1504728" y="2512715"/>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1504728" y="2860270"/>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1504728" y="2661398"/>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3281357" y="2506613"/>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4302082" y="2512715"/>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4302082" y="2860270"/>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4302082" y="2661398"/>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18" name="Pladsholder til billede 5">
            <a:extLst>
              <a:ext uri="{FF2B5EF4-FFF2-40B4-BE49-F238E27FC236}">
                <a16:creationId xmlns:a16="http://schemas.microsoft.com/office/drawing/2014/main" id="{D8F20035-BF4C-E8E9-7629-95EB57613D77}"/>
              </a:ext>
            </a:extLst>
          </p:cNvPr>
          <p:cNvSpPr>
            <a:spLocks noGrp="1" noChangeAspect="1"/>
          </p:cNvSpPr>
          <p:nvPr>
            <p:ph type="pic" sz="quarter" idx="33"/>
          </p:nvPr>
        </p:nvSpPr>
        <p:spPr>
          <a:xfrm>
            <a:off x="484003" y="3578270"/>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9" name="Pladsholder til tekst 3">
            <a:extLst>
              <a:ext uri="{FF2B5EF4-FFF2-40B4-BE49-F238E27FC236}">
                <a16:creationId xmlns:a16="http://schemas.microsoft.com/office/drawing/2014/main" id="{E5DD68DF-0955-D2E0-9EC7-C8E5E09C9DEB}"/>
              </a:ext>
            </a:extLst>
          </p:cNvPr>
          <p:cNvSpPr>
            <a:spLocks noGrp="1"/>
          </p:cNvSpPr>
          <p:nvPr>
            <p:ph type="body" sz="quarter" idx="34" hasCustomPrompt="1"/>
          </p:nvPr>
        </p:nvSpPr>
        <p:spPr>
          <a:xfrm>
            <a:off x="1504728" y="358437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20" name="Pladsholder til tekst 3">
            <a:extLst>
              <a:ext uri="{FF2B5EF4-FFF2-40B4-BE49-F238E27FC236}">
                <a16:creationId xmlns:a16="http://schemas.microsoft.com/office/drawing/2014/main" id="{DE8F6174-F745-2E11-6D8E-B821CD399521}"/>
              </a:ext>
            </a:extLst>
          </p:cNvPr>
          <p:cNvSpPr>
            <a:spLocks noGrp="1"/>
          </p:cNvSpPr>
          <p:nvPr>
            <p:ph type="body" sz="quarter" idx="35"/>
          </p:nvPr>
        </p:nvSpPr>
        <p:spPr>
          <a:xfrm>
            <a:off x="1504728" y="3931927"/>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1" name="Pladsholder til tekst 3">
            <a:extLst>
              <a:ext uri="{FF2B5EF4-FFF2-40B4-BE49-F238E27FC236}">
                <a16:creationId xmlns:a16="http://schemas.microsoft.com/office/drawing/2014/main" id="{5DBA5425-3A6F-5F2C-847C-2459D1AB335D}"/>
              </a:ext>
            </a:extLst>
          </p:cNvPr>
          <p:cNvSpPr>
            <a:spLocks noGrp="1"/>
          </p:cNvSpPr>
          <p:nvPr>
            <p:ph type="body" sz="quarter" idx="36" hasCustomPrompt="1"/>
          </p:nvPr>
        </p:nvSpPr>
        <p:spPr>
          <a:xfrm>
            <a:off x="1504728" y="3733055"/>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22" name="Pladsholder til billede 5">
            <a:extLst>
              <a:ext uri="{FF2B5EF4-FFF2-40B4-BE49-F238E27FC236}">
                <a16:creationId xmlns:a16="http://schemas.microsoft.com/office/drawing/2014/main" id="{CE71A5FD-BEB7-115E-D689-E604327F18F7}"/>
              </a:ext>
            </a:extLst>
          </p:cNvPr>
          <p:cNvSpPr>
            <a:spLocks noGrp="1" noChangeAspect="1"/>
          </p:cNvSpPr>
          <p:nvPr>
            <p:ph type="pic" sz="quarter" idx="37"/>
          </p:nvPr>
        </p:nvSpPr>
        <p:spPr>
          <a:xfrm>
            <a:off x="3281357" y="3578270"/>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23" name="Pladsholder til tekst 3">
            <a:extLst>
              <a:ext uri="{FF2B5EF4-FFF2-40B4-BE49-F238E27FC236}">
                <a16:creationId xmlns:a16="http://schemas.microsoft.com/office/drawing/2014/main" id="{03755236-EF25-1910-CC1E-CA3EFFFAC006}"/>
              </a:ext>
            </a:extLst>
          </p:cNvPr>
          <p:cNvSpPr>
            <a:spLocks noGrp="1"/>
          </p:cNvSpPr>
          <p:nvPr>
            <p:ph type="body" sz="quarter" idx="38" hasCustomPrompt="1"/>
          </p:nvPr>
        </p:nvSpPr>
        <p:spPr>
          <a:xfrm>
            <a:off x="4302082" y="358437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24" name="Pladsholder til tekst 3">
            <a:extLst>
              <a:ext uri="{FF2B5EF4-FFF2-40B4-BE49-F238E27FC236}">
                <a16:creationId xmlns:a16="http://schemas.microsoft.com/office/drawing/2014/main" id="{3F9FC192-CF34-F7F4-2E0A-D1E089B04A5F}"/>
              </a:ext>
            </a:extLst>
          </p:cNvPr>
          <p:cNvSpPr>
            <a:spLocks noGrp="1"/>
          </p:cNvSpPr>
          <p:nvPr>
            <p:ph type="body" sz="quarter" idx="39"/>
          </p:nvPr>
        </p:nvSpPr>
        <p:spPr>
          <a:xfrm>
            <a:off x="4302082" y="3931927"/>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5" name="Pladsholder til tekst 3">
            <a:extLst>
              <a:ext uri="{FF2B5EF4-FFF2-40B4-BE49-F238E27FC236}">
                <a16:creationId xmlns:a16="http://schemas.microsoft.com/office/drawing/2014/main" id="{844B268E-5C54-1D96-9E0F-4846C40ACE78}"/>
              </a:ext>
            </a:extLst>
          </p:cNvPr>
          <p:cNvSpPr>
            <a:spLocks noGrp="1"/>
          </p:cNvSpPr>
          <p:nvPr>
            <p:ph type="body" sz="quarter" idx="40" hasCustomPrompt="1"/>
          </p:nvPr>
        </p:nvSpPr>
        <p:spPr>
          <a:xfrm>
            <a:off x="4302082" y="3733055"/>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26" name="Titel 1">
            <a:extLst>
              <a:ext uri="{FF2B5EF4-FFF2-40B4-BE49-F238E27FC236}">
                <a16:creationId xmlns:a16="http://schemas.microsoft.com/office/drawing/2014/main" id="{5354E46A-4252-9BFC-BE9A-10E1E4D81696}"/>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27" name="Pladsholder til tekst 5">
            <a:extLst>
              <a:ext uri="{FF2B5EF4-FFF2-40B4-BE49-F238E27FC236}">
                <a16:creationId xmlns:a16="http://schemas.microsoft.com/office/drawing/2014/main" id="{1EEEA10E-A59B-6FE7-6108-B556F083760E}"/>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28" name="Pladsholder til billede 5">
            <a:extLst>
              <a:ext uri="{FF2B5EF4-FFF2-40B4-BE49-F238E27FC236}">
                <a16:creationId xmlns:a16="http://schemas.microsoft.com/office/drawing/2014/main" id="{4F334368-B4FB-366D-C197-0AFE0188E0C7}"/>
              </a:ext>
            </a:extLst>
          </p:cNvPr>
          <p:cNvSpPr>
            <a:spLocks noGrp="1" noChangeAspect="1"/>
          </p:cNvSpPr>
          <p:nvPr>
            <p:ph type="pic" sz="quarter" idx="41"/>
          </p:nvPr>
        </p:nvSpPr>
        <p:spPr>
          <a:xfrm>
            <a:off x="6026395" y="142885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29" name="Pladsholder til tekst 3">
            <a:extLst>
              <a:ext uri="{FF2B5EF4-FFF2-40B4-BE49-F238E27FC236}">
                <a16:creationId xmlns:a16="http://schemas.microsoft.com/office/drawing/2014/main" id="{2A89F82F-FD02-E57B-A2C2-183DF290799A}"/>
              </a:ext>
            </a:extLst>
          </p:cNvPr>
          <p:cNvSpPr>
            <a:spLocks noGrp="1"/>
          </p:cNvSpPr>
          <p:nvPr>
            <p:ph type="body" sz="quarter" idx="42" hasCustomPrompt="1"/>
          </p:nvPr>
        </p:nvSpPr>
        <p:spPr>
          <a:xfrm>
            <a:off x="7047120" y="1434956"/>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30" name="Pladsholder til tekst 3">
            <a:extLst>
              <a:ext uri="{FF2B5EF4-FFF2-40B4-BE49-F238E27FC236}">
                <a16:creationId xmlns:a16="http://schemas.microsoft.com/office/drawing/2014/main" id="{7A7673EC-7F6C-45C2-9BBB-955450D5C618}"/>
              </a:ext>
            </a:extLst>
          </p:cNvPr>
          <p:cNvSpPr>
            <a:spLocks noGrp="1"/>
          </p:cNvSpPr>
          <p:nvPr>
            <p:ph type="body" sz="quarter" idx="43"/>
          </p:nvPr>
        </p:nvSpPr>
        <p:spPr>
          <a:xfrm>
            <a:off x="7047120" y="1782511"/>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31" name="Pladsholder til tekst 3">
            <a:extLst>
              <a:ext uri="{FF2B5EF4-FFF2-40B4-BE49-F238E27FC236}">
                <a16:creationId xmlns:a16="http://schemas.microsoft.com/office/drawing/2014/main" id="{2A71BA22-2D8C-6DD3-B2ED-12B1D692E1DF}"/>
              </a:ext>
            </a:extLst>
          </p:cNvPr>
          <p:cNvSpPr>
            <a:spLocks noGrp="1"/>
          </p:cNvSpPr>
          <p:nvPr>
            <p:ph type="body" sz="quarter" idx="44" hasCustomPrompt="1"/>
          </p:nvPr>
        </p:nvSpPr>
        <p:spPr>
          <a:xfrm>
            <a:off x="7047120" y="1583639"/>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32" name="Pladsholder til billede 5">
            <a:extLst>
              <a:ext uri="{FF2B5EF4-FFF2-40B4-BE49-F238E27FC236}">
                <a16:creationId xmlns:a16="http://schemas.microsoft.com/office/drawing/2014/main" id="{63147FEA-D1DF-4D4B-33F3-6AF054BD5C7A}"/>
              </a:ext>
            </a:extLst>
          </p:cNvPr>
          <p:cNvSpPr>
            <a:spLocks noGrp="1" noChangeAspect="1"/>
          </p:cNvSpPr>
          <p:nvPr>
            <p:ph type="pic" sz="quarter" idx="45"/>
          </p:nvPr>
        </p:nvSpPr>
        <p:spPr>
          <a:xfrm>
            <a:off x="6026395" y="2506613"/>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33" name="Pladsholder til tekst 3">
            <a:extLst>
              <a:ext uri="{FF2B5EF4-FFF2-40B4-BE49-F238E27FC236}">
                <a16:creationId xmlns:a16="http://schemas.microsoft.com/office/drawing/2014/main" id="{C778F24C-14A2-EF02-D8D0-2C912180E537}"/>
              </a:ext>
            </a:extLst>
          </p:cNvPr>
          <p:cNvSpPr>
            <a:spLocks noGrp="1"/>
          </p:cNvSpPr>
          <p:nvPr>
            <p:ph type="body" sz="quarter" idx="46" hasCustomPrompt="1"/>
          </p:nvPr>
        </p:nvSpPr>
        <p:spPr>
          <a:xfrm>
            <a:off x="7047120" y="2512715"/>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34" name="Pladsholder til tekst 3">
            <a:extLst>
              <a:ext uri="{FF2B5EF4-FFF2-40B4-BE49-F238E27FC236}">
                <a16:creationId xmlns:a16="http://schemas.microsoft.com/office/drawing/2014/main" id="{F78C7943-8667-B79B-BB41-F963B5F39165}"/>
              </a:ext>
            </a:extLst>
          </p:cNvPr>
          <p:cNvSpPr>
            <a:spLocks noGrp="1"/>
          </p:cNvSpPr>
          <p:nvPr>
            <p:ph type="body" sz="quarter" idx="47"/>
          </p:nvPr>
        </p:nvSpPr>
        <p:spPr>
          <a:xfrm>
            <a:off x="7047120" y="2860270"/>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35" name="Pladsholder til tekst 3">
            <a:extLst>
              <a:ext uri="{FF2B5EF4-FFF2-40B4-BE49-F238E27FC236}">
                <a16:creationId xmlns:a16="http://schemas.microsoft.com/office/drawing/2014/main" id="{98D3940C-FDB8-B41E-1CB1-210990DB89AF}"/>
              </a:ext>
            </a:extLst>
          </p:cNvPr>
          <p:cNvSpPr>
            <a:spLocks noGrp="1"/>
          </p:cNvSpPr>
          <p:nvPr>
            <p:ph type="body" sz="quarter" idx="48" hasCustomPrompt="1"/>
          </p:nvPr>
        </p:nvSpPr>
        <p:spPr>
          <a:xfrm>
            <a:off x="7047120" y="2661398"/>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
        <p:nvSpPr>
          <p:cNvPr id="36" name="Pladsholder til billede 5">
            <a:extLst>
              <a:ext uri="{FF2B5EF4-FFF2-40B4-BE49-F238E27FC236}">
                <a16:creationId xmlns:a16="http://schemas.microsoft.com/office/drawing/2014/main" id="{C1F975EA-62DA-6ADC-A974-9DC1CCA65B03}"/>
              </a:ext>
            </a:extLst>
          </p:cNvPr>
          <p:cNvSpPr>
            <a:spLocks noGrp="1" noChangeAspect="1"/>
          </p:cNvSpPr>
          <p:nvPr>
            <p:ph type="pic" sz="quarter" idx="49"/>
          </p:nvPr>
        </p:nvSpPr>
        <p:spPr>
          <a:xfrm>
            <a:off x="6026395" y="3578270"/>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37" name="Pladsholder til tekst 3">
            <a:extLst>
              <a:ext uri="{FF2B5EF4-FFF2-40B4-BE49-F238E27FC236}">
                <a16:creationId xmlns:a16="http://schemas.microsoft.com/office/drawing/2014/main" id="{FC5763B6-541B-41E9-C28D-2CF0111C5D11}"/>
              </a:ext>
            </a:extLst>
          </p:cNvPr>
          <p:cNvSpPr>
            <a:spLocks noGrp="1"/>
          </p:cNvSpPr>
          <p:nvPr>
            <p:ph type="body" sz="quarter" idx="50" hasCustomPrompt="1"/>
          </p:nvPr>
        </p:nvSpPr>
        <p:spPr>
          <a:xfrm>
            <a:off x="7047120" y="3584372"/>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Fornavn</a:t>
            </a:r>
          </a:p>
        </p:txBody>
      </p:sp>
      <p:sp>
        <p:nvSpPr>
          <p:cNvPr id="38" name="Pladsholder til tekst 3">
            <a:extLst>
              <a:ext uri="{FF2B5EF4-FFF2-40B4-BE49-F238E27FC236}">
                <a16:creationId xmlns:a16="http://schemas.microsoft.com/office/drawing/2014/main" id="{1A59A722-1EBD-8D21-498C-DDA42022CAE7}"/>
              </a:ext>
            </a:extLst>
          </p:cNvPr>
          <p:cNvSpPr>
            <a:spLocks noGrp="1"/>
          </p:cNvSpPr>
          <p:nvPr>
            <p:ph type="body" sz="quarter" idx="51"/>
          </p:nvPr>
        </p:nvSpPr>
        <p:spPr>
          <a:xfrm>
            <a:off x="7047120" y="3931927"/>
            <a:ext cx="1620000" cy="510440"/>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39" name="Pladsholder til tekst 3">
            <a:extLst>
              <a:ext uri="{FF2B5EF4-FFF2-40B4-BE49-F238E27FC236}">
                <a16:creationId xmlns:a16="http://schemas.microsoft.com/office/drawing/2014/main" id="{480696B4-4016-3B87-6CF1-A9852DE47102}"/>
              </a:ext>
            </a:extLst>
          </p:cNvPr>
          <p:cNvSpPr>
            <a:spLocks noGrp="1"/>
          </p:cNvSpPr>
          <p:nvPr>
            <p:ph type="body" sz="quarter" idx="52" hasCustomPrompt="1"/>
          </p:nvPr>
        </p:nvSpPr>
        <p:spPr>
          <a:xfrm>
            <a:off x="7047120" y="3733055"/>
            <a:ext cx="1620000" cy="144413"/>
          </a:xfrm>
        </p:spPr>
        <p:txBody>
          <a:bodyPr rIns="0" anchor="t"/>
          <a:lstStyle>
            <a:lvl1pPr marL="0" indent="0" algn="l">
              <a:buNone/>
              <a:defRPr sz="1100" b="1" i="0" kern="0" baseline="0">
                <a:solidFill>
                  <a:schemeClr val="tx1"/>
                </a:solidFill>
                <a:latin typeface="Neue Haas Grotesk Text Pro" panose="020B0504020202020204" pitchFamily="34" charset="77"/>
              </a:defRPr>
            </a:lvl1pPr>
          </a:lstStyle>
          <a:p>
            <a:pPr lvl="0"/>
            <a:r>
              <a:rPr lang="da-DK" noProof="0"/>
              <a:t>Efternavn</a:t>
            </a:r>
          </a:p>
        </p:txBody>
      </p:sp>
    </p:spTree>
    <p:extLst>
      <p:ext uri="{BB962C8B-B14F-4D97-AF65-F5344CB8AC3E}">
        <p14:creationId xmlns:p14="http://schemas.microsoft.com/office/powerpoint/2010/main" val="220212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ortrætter (8)">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99120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991208" y="15572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991208" y="18501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991208" y="16887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Efternavn</a:t>
            </a:r>
          </a:p>
        </p:txBody>
      </p:sp>
      <p:sp>
        <p:nvSpPr>
          <p:cNvPr id="26" name="Pladsholder til billede 5">
            <a:extLst>
              <a:ext uri="{FF2B5EF4-FFF2-40B4-BE49-F238E27FC236}">
                <a16:creationId xmlns:a16="http://schemas.microsoft.com/office/drawing/2014/main" id="{52F7139D-DBE9-49E3-AD47-49F68B4DA054}"/>
              </a:ext>
            </a:extLst>
          </p:cNvPr>
          <p:cNvSpPr>
            <a:spLocks noGrp="1" noChangeAspect="1"/>
          </p:cNvSpPr>
          <p:nvPr>
            <p:ph type="pic" sz="quarter" idx="21"/>
          </p:nvPr>
        </p:nvSpPr>
        <p:spPr>
          <a:xfrm>
            <a:off x="99120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7" name="Pladsholder til tekst 3">
            <a:extLst>
              <a:ext uri="{FF2B5EF4-FFF2-40B4-BE49-F238E27FC236}">
                <a16:creationId xmlns:a16="http://schemas.microsoft.com/office/drawing/2014/main" id="{7D58E26F-CC21-2BE4-4DCF-13DA0A74D6A0}"/>
              </a:ext>
            </a:extLst>
          </p:cNvPr>
          <p:cNvSpPr>
            <a:spLocks noGrp="1"/>
          </p:cNvSpPr>
          <p:nvPr>
            <p:ph type="body" sz="quarter" idx="22" hasCustomPrompt="1"/>
          </p:nvPr>
        </p:nvSpPr>
        <p:spPr>
          <a:xfrm>
            <a:off x="991208" y="36507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Fornavn</a:t>
            </a:r>
          </a:p>
        </p:txBody>
      </p:sp>
      <p:sp>
        <p:nvSpPr>
          <p:cNvPr id="28" name="Pladsholder til tekst 3">
            <a:extLst>
              <a:ext uri="{FF2B5EF4-FFF2-40B4-BE49-F238E27FC236}">
                <a16:creationId xmlns:a16="http://schemas.microsoft.com/office/drawing/2014/main" id="{D38F5F6F-8901-83CA-0E99-FED48ED77742}"/>
              </a:ext>
            </a:extLst>
          </p:cNvPr>
          <p:cNvSpPr>
            <a:spLocks noGrp="1"/>
          </p:cNvSpPr>
          <p:nvPr>
            <p:ph type="body" sz="quarter" idx="23"/>
          </p:nvPr>
        </p:nvSpPr>
        <p:spPr>
          <a:xfrm>
            <a:off x="991208" y="39436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9" name="Pladsholder til tekst 3">
            <a:extLst>
              <a:ext uri="{FF2B5EF4-FFF2-40B4-BE49-F238E27FC236}">
                <a16:creationId xmlns:a16="http://schemas.microsoft.com/office/drawing/2014/main" id="{37092885-5257-BABB-4AA8-D3BEE0040E0B}"/>
              </a:ext>
            </a:extLst>
          </p:cNvPr>
          <p:cNvSpPr>
            <a:spLocks noGrp="1"/>
          </p:cNvSpPr>
          <p:nvPr>
            <p:ph type="body" sz="quarter" idx="24" hasCustomPrompt="1"/>
          </p:nvPr>
        </p:nvSpPr>
        <p:spPr>
          <a:xfrm>
            <a:off x="991208" y="37822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Efternavn</a:t>
            </a:r>
          </a:p>
        </p:txBody>
      </p:sp>
      <p:sp>
        <p:nvSpPr>
          <p:cNvPr id="30" name="Pladsholder til billede 5">
            <a:extLst>
              <a:ext uri="{FF2B5EF4-FFF2-40B4-BE49-F238E27FC236}">
                <a16:creationId xmlns:a16="http://schemas.microsoft.com/office/drawing/2014/main" id="{752348A9-5597-3F07-46DD-D20729280D57}"/>
              </a:ext>
            </a:extLst>
          </p:cNvPr>
          <p:cNvSpPr>
            <a:spLocks noGrp="1" noChangeAspect="1"/>
          </p:cNvSpPr>
          <p:nvPr>
            <p:ph type="pic" sz="quarter" idx="25"/>
          </p:nvPr>
        </p:nvSpPr>
        <p:spPr>
          <a:xfrm>
            <a:off x="300743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1" name="Pladsholder til tekst 3">
            <a:extLst>
              <a:ext uri="{FF2B5EF4-FFF2-40B4-BE49-F238E27FC236}">
                <a16:creationId xmlns:a16="http://schemas.microsoft.com/office/drawing/2014/main" id="{A5F34681-D03A-D647-6930-18A3459EAFEF}"/>
              </a:ext>
            </a:extLst>
          </p:cNvPr>
          <p:cNvSpPr>
            <a:spLocks noGrp="1"/>
          </p:cNvSpPr>
          <p:nvPr>
            <p:ph type="body" sz="quarter" idx="26" hasCustomPrompt="1"/>
          </p:nvPr>
        </p:nvSpPr>
        <p:spPr>
          <a:xfrm>
            <a:off x="3007432" y="15572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Fornavn</a:t>
            </a:r>
          </a:p>
        </p:txBody>
      </p:sp>
      <p:sp>
        <p:nvSpPr>
          <p:cNvPr id="32" name="Pladsholder til tekst 3">
            <a:extLst>
              <a:ext uri="{FF2B5EF4-FFF2-40B4-BE49-F238E27FC236}">
                <a16:creationId xmlns:a16="http://schemas.microsoft.com/office/drawing/2014/main" id="{45577192-E8BA-EEE4-9B16-22FED0D7DF5A}"/>
              </a:ext>
            </a:extLst>
          </p:cNvPr>
          <p:cNvSpPr>
            <a:spLocks noGrp="1"/>
          </p:cNvSpPr>
          <p:nvPr>
            <p:ph type="body" sz="quarter" idx="27"/>
          </p:nvPr>
        </p:nvSpPr>
        <p:spPr>
          <a:xfrm>
            <a:off x="3007432" y="18501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3" name="Pladsholder til tekst 3">
            <a:extLst>
              <a:ext uri="{FF2B5EF4-FFF2-40B4-BE49-F238E27FC236}">
                <a16:creationId xmlns:a16="http://schemas.microsoft.com/office/drawing/2014/main" id="{5815B571-9779-C1AF-64F5-8EDE3B02F07A}"/>
              </a:ext>
            </a:extLst>
          </p:cNvPr>
          <p:cNvSpPr>
            <a:spLocks noGrp="1"/>
          </p:cNvSpPr>
          <p:nvPr>
            <p:ph type="body" sz="quarter" idx="28" hasCustomPrompt="1"/>
          </p:nvPr>
        </p:nvSpPr>
        <p:spPr>
          <a:xfrm>
            <a:off x="3007432" y="16887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Efternavn</a:t>
            </a:r>
          </a:p>
        </p:txBody>
      </p:sp>
      <p:sp>
        <p:nvSpPr>
          <p:cNvPr id="34" name="Pladsholder til billede 5">
            <a:extLst>
              <a:ext uri="{FF2B5EF4-FFF2-40B4-BE49-F238E27FC236}">
                <a16:creationId xmlns:a16="http://schemas.microsoft.com/office/drawing/2014/main" id="{B26DC89F-7A12-B691-C617-76B06988F9DF}"/>
              </a:ext>
            </a:extLst>
          </p:cNvPr>
          <p:cNvSpPr>
            <a:spLocks noGrp="1" noChangeAspect="1"/>
          </p:cNvSpPr>
          <p:nvPr>
            <p:ph type="pic" sz="quarter" idx="29"/>
          </p:nvPr>
        </p:nvSpPr>
        <p:spPr>
          <a:xfrm>
            <a:off x="300743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5" name="Pladsholder til tekst 3">
            <a:extLst>
              <a:ext uri="{FF2B5EF4-FFF2-40B4-BE49-F238E27FC236}">
                <a16:creationId xmlns:a16="http://schemas.microsoft.com/office/drawing/2014/main" id="{492FCA12-2486-24F2-1D95-2EB6D99E1A49}"/>
              </a:ext>
            </a:extLst>
          </p:cNvPr>
          <p:cNvSpPr>
            <a:spLocks noGrp="1"/>
          </p:cNvSpPr>
          <p:nvPr>
            <p:ph type="body" sz="quarter" idx="30" hasCustomPrompt="1"/>
          </p:nvPr>
        </p:nvSpPr>
        <p:spPr>
          <a:xfrm>
            <a:off x="3007432" y="36507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Fornavn</a:t>
            </a:r>
          </a:p>
        </p:txBody>
      </p:sp>
      <p:sp>
        <p:nvSpPr>
          <p:cNvPr id="36" name="Pladsholder til tekst 3">
            <a:extLst>
              <a:ext uri="{FF2B5EF4-FFF2-40B4-BE49-F238E27FC236}">
                <a16:creationId xmlns:a16="http://schemas.microsoft.com/office/drawing/2014/main" id="{AED307A9-CE03-126B-9BBF-4C71B9A5C87A}"/>
              </a:ext>
            </a:extLst>
          </p:cNvPr>
          <p:cNvSpPr>
            <a:spLocks noGrp="1"/>
          </p:cNvSpPr>
          <p:nvPr>
            <p:ph type="body" sz="quarter" idx="31"/>
          </p:nvPr>
        </p:nvSpPr>
        <p:spPr>
          <a:xfrm>
            <a:off x="3007432" y="39436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7" name="Pladsholder til tekst 3">
            <a:extLst>
              <a:ext uri="{FF2B5EF4-FFF2-40B4-BE49-F238E27FC236}">
                <a16:creationId xmlns:a16="http://schemas.microsoft.com/office/drawing/2014/main" id="{25770854-1AB2-BEED-49E5-50DBAEF9CC16}"/>
              </a:ext>
            </a:extLst>
          </p:cNvPr>
          <p:cNvSpPr>
            <a:spLocks noGrp="1"/>
          </p:cNvSpPr>
          <p:nvPr>
            <p:ph type="body" sz="quarter" idx="32" hasCustomPrompt="1"/>
          </p:nvPr>
        </p:nvSpPr>
        <p:spPr>
          <a:xfrm>
            <a:off x="3007432" y="37822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Efternavn</a:t>
            </a:r>
          </a:p>
        </p:txBody>
      </p:sp>
      <p:sp>
        <p:nvSpPr>
          <p:cNvPr id="38" name="Pladsholder til billede 5">
            <a:extLst>
              <a:ext uri="{FF2B5EF4-FFF2-40B4-BE49-F238E27FC236}">
                <a16:creationId xmlns:a16="http://schemas.microsoft.com/office/drawing/2014/main" id="{9A8839BE-BCDC-AD49-E7BA-A13DD595AE50}"/>
              </a:ext>
            </a:extLst>
          </p:cNvPr>
          <p:cNvSpPr>
            <a:spLocks noGrp="1" noChangeAspect="1"/>
          </p:cNvSpPr>
          <p:nvPr>
            <p:ph type="pic" sz="quarter" idx="33"/>
          </p:nvPr>
        </p:nvSpPr>
        <p:spPr>
          <a:xfrm>
            <a:off x="500404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9" name="Pladsholder til tekst 3">
            <a:extLst>
              <a:ext uri="{FF2B5EF4-FFF2-40B4-BE49-F238E27FC236}">
                <a16:creationId xmlns:a16="http://schemas.microsoft.com/office/drawing/2014/main" id="{3C972379-45CA-485C-F05D-22EE26FF65AB}"/>
              </a:ext>
            </a:extLst>
          </p:cNvPr>
          <p:cNvSpPr>
            <a:spLocks noGrp="1"/>
          </p:cNvSpPr>
          <p:nvPr>
            <p:ph type="body" sz="quarter" idx="34" hasCustomPrompt="1"/>
          </p:nvPr>
        </p:nvSpPr>
        <p:spPr>
          <a:xfrm>
            <a:off x="5004048" y="15572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Fornavn</a:t>
            </a:r>
          </a:p>
        </p:txBody>
      </p:sp>
      <p:sp>
        <p:nvSpPr>
          <p:cNvPr id="40" name="Pladsholder til tekst 3">
            <a:extLst>
              <a:ext uri="{FF2B5EF4-FFF2-40B4-BE49-F238E27FC236}">
                <a16:creationId xmlns:a16="http://schemas.microsoft.com/office/drawing/2014/main" id="{D22ADD90-A469-EA83-BC5C-F6D540FE6EB6}"/>
              </a:ext>
            </a:extLst>
          </p:cNvPr>
          <p:cNvSpPr>
            <a:spLocks noGrp="1"/>
          </p:cNvSpPr>
          <p:nvPr>
            <p:ph type="body" sz="quarter" idx="35"/>
          </p:nvPr>
        </p:nvSpPr>
        <p:spPr>
          <a:xfrm>
            <a:off x="5004048" y="18501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1" name="Pladsholder til tekst 3">
            <a:extLst>
              <a:ext uri="{FF2B5EF4-FFF2-40B4-BE49-F238E27FC236}">
                <a16:creationId xmlns:a16="http://schemas.microsoft.com/office/drawing/2014/main" id="{B43AC2A4-EAF6-02C4-3DAD-7CA93700F67D}"/>
              </a:ext>
            </a:extLst>
          </p:cNvPr>
          <p:cNvSpPr>
            <a:spLocks noGrp="1"/>
          </p:cNvSpPr>
          <p:nvPr>
            <p:ph type="body" sz="quarter" idx="36" hasCustomPrompt="1"/>
          </p:nvPr>
        </p:nvSpPr>
        <p:spPr>
          <a:xfrm>
            <a:off x="5004048" y="16887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Efternavn</a:t>
            </a:r>
          </a:p>
        </p:txBody>
      </p:sp>
      <p:sp>
        <p:nvSpPr>
          <p:cNvPr id="42" name="Pladsholder til billede 5">
            <a:extLst>
              <a:ext uri="{FF2B5EF4-FFF2-40B4-BE49-F238E27FC236}">
                <a16:creationId xmlns:a16="http://schemas.microsoft.com/office/drawing/2014/main" id="{2017DEA4-D10B-DEE9-F34D-90B4E40282AB}"/>
              </a:ext>
            </a:extLst>
          </p:cNvPr>
          <p:cNvSpPr>
            <a:spLocks noGrp="1" noChangeAspect="1"/>
          </p:cNvSpPr>
          <p:nvPr>
            <p:ph type="pic" sz="quarter" idx="37"/>
          </p:nvPr>
        </p:nvSpPr>
        <p:spPr>
          <a:xfrm>
            <a:off x="500404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3" name="Pladsholder til tekst 3">
            <a:extLst>
              <a:ext uri="{FF2B5EF4-FFF2-40B4-BE49-F238E27FC236}">
                <a16:creationId xmlns:a16="http://schemas.microsoft.com/office/drawing/2014/main" id="{F3A62A56-01E8-4B90-7156-C3B55513FE68}"/>
              </a:ext>
            </a:extLst>
          </p:cNvPr>
          <p:cNvSpPr>
            <a:spLocks noGrp="1"/>
          </p:cNvSpPr>
          <p:nvPr>
            <p:ph type="body" sz="quarter" idx="38" hasCustomPrompt="1"/>
          </p:nvPr>
        </p:nvSpPr>
        <p:spPr>
          <a:xfrm>
            <a:off x="5004048" y="36507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Fornavn</a:t>
            </a:r>
          </a:p>
        </p:txBody>
      </p:sp>
      <p:sp>
        <p:nvSpPr>
          <p:cNvPr id="44" name="Pladsholder til tekst 3">
            <a:extLst>
              <a:ext uri="{FF2B5EF4-FFF2-40B4-BE49-F238E27FC236}">
                <a16:creationId xmlns:a16="http://schemas.microsoft.com/office/drawing/2014/main" id="{CA390537-41AA-96C4-BDC6-92205634F202}"/>
              </a:ext>
            </a:extLst>
          </p:cNvPr>
          <p:cNvSpPr>
            <a:spLocks noGrp="1"/>
          </p:cNvSpPr>
          <p:nvPr>
            <p:ph type="body" sz="quarter" idx="39"/>
          </p:nvPr>
        </p:nvSpPr>
        <p:spPr>
          <a:xfrm>
            <a:off x="5004048" y="39436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5" name="Pladsholder til tekst 3">
            <a:extLst>
              <a:ext uri="{FF2B5EF4-FFF2-40B4-BE49-F238E27FC236}">
                <a16:creationId xmlns:a16="http://schemas.microsoft.com/office/drawing/2014/main" id="{064E771F-2833-D7A8-474D-971E3EFAD4B6}"/>
              </a:ext>
            </a:extLst>
          </p:cNvPr>
          <p:cNvSpPr>
            <a:spLocks noGrp="1"/>
          </p:cNvSpPr>
          <p:nvPr>
            <p:ph type="body" sz="quarter" idx="40" hasCustomPrompt="1"/>
          </p:nvPr>
        </p:nvSpPr>
        <p:spPr>
          <a:xfrm>
            <a:off x="5004048" y="37822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Efternavn</a:t>
            </a:r>
          </a:p>
        </p:txBody>
      </p:sp>
      <p:sp>
        <p:nvSpPr>
          <p:cNvPr id="46" name="Pladsholder til billede 5">
            <a:extLst>
              <a:ext uri="{FF2B5EF4-FFF2-40B4-BE49-F238E27FC236}">
                <a16:creationId xmlns:a16="http://schemas.microsoft.com/office/drawing/2014/main" id="{55A0913D-6450-E057-A1B9-467BAE964666}"/>
              </a:ext>
            </a:extLst>
          </p:cNvPr>
          <p:cNvSpPr>
            <a:spLocks noGrp="1" noChangeAspect="1"/>
          </p:cNvSpPr>
          <p:nvPr>
            <p:ph type="pic" sz="quarter" idx="41"/>
          </p:nvPr>
        </p:nvSpPr>
        <p:spPr>
          <a:xfrm>
            <a:off x="702027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7" name="Pladsholder til tekst 3">
            <a:extLst>
              <a:ext uri="{FF2B5EF4-FFF2-40B4-BE49-F238E27FC236}">
                <a16:creationId xmlns:a16="http://schemas.microsoft.com/office/drawing/2014/main" id="{E9A712D1-8090-90E2-5EDD-73545C2ED9E2}"/>
              </a:ext>
            </a:extLst>
          </p:cNvPr>
          <p:cNvSpPr>
            <a:spLocks noGrp="1"/>
          </p:cNvSpPr>
          <p:nvPr>
            <p:ph type="body" sz="quarter" idx="42" hasCustomPrompt="1"/>
          </p:nvPr>
        </p:nvSpPr>
        <p:spPr>
          <a:xfrm>
            <a:off x="7020272" y="15572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Fornavn</a:t>
            </a:r>
          </a:p>
        </p:txBody>
      </p:sp>
      <p:sp>
        <p:nvSpPr>
          <p:cNvPr id="48" name="Pladsholder til tekst 3">
            <a:extLst>
              <a:ext uri="{FF2B5EF4-FFF2-40B4-BE49-F238E27FC236}">
                <a16:creationId xmlns:a16="http://schemas.microsoft.com/office/drawing/2014/main" id="{56D11550-8BF7-6A1C-BCDF-73DEB114561C}"/>
              </a:ext>
            </a:extLst>
          </p:cNvPr>
          <p:cNvSpPr>
            <a:spLocks noGrp="1"/>
          </p:cNvSpPr>
          <p:nvPr>
            <p:ph type="body" sz="quarter" idx="43"/>
          </p:nvPr>
        </p:nvSpPr>
        <p:spPr>
          <a:xfrm>
            <a:off x="7020272" y="18501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9" name="Pladsholder til tekst 3">
            <a:extLst>
              <a:ext uri="{FF2B5EF4-FFF2-40B4-BE49-F238E27FC236}">
                <a16:creationId xmlns:a16="http://schemas.microsoft.com/office/drawing/2014/main" id="{17158A51-3540-2BEE-C30F-6B8CDD92F211}"/>
              </a:ext>
            </a:extLst>
          </p:cNvPr>
          <p:cNvSpPr>
            <a:spLocks noGrp="1"/>
          </p:cNvSpPr>
          <p:nvPr>
            <p:ph type="body" sz="quarter" idx="44" hasCustomPrompt="1"/>
          </p:nvPr>
        </p:nvSpPr>
        <p:spPr>
          <a:xfrm>
            <a:off x="7020272" y="16887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Efternavn</a:t>
            </a:r>
          </a:p>
        </p:txBody>
      </p:sp>
      <p:sp>
        <p:nvSpPr>
          <p:cNvPr id="50" name="Pladsholder til billede 5">
            <a:extLst>
              <a:ext uri="{FF2B5EF4-FFF2-40B4-BE49-F238E27FC236}">
                <a16:creationId xmlns:a16="http://schemas.microsoft.com/office/drawing/2014/main" id="{B7280D40-4DBE-58C9-F982-D5EB8480883F}"/>
              </a:ext>
            </a:extLst>
          </p:cNvPr>
          <p:cNvSpPr>
            <a:spLocks noGrp="1" noChangeAspect="1"/>
          </p:cNvSpPr>
          <p:nvPr>
            <p:ph type="pic" sz="quarter" idx="45"/>
          </p:nvPr>
        </p:nvSpPr>
        <p:spPr>
          <a:xfrm>
            <a:off x="702027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51" name="Pladsholder til tekst 3">
            <a:extLst>
              <a:ext uri="{FF2B5EF4-FFF2-40B4-BE49-F238E27FC236}">
                <a16:creationId xmlns:a16="http://schemas.microsoft.com/office/drawing/2014/main" id="{C66A282C-E1EF-CD39-FF37-01DC8A0ED527}"/>
              </a:ext>
            </a:extLst>
          </p:cNvPr>
          <p:cNvSpPr>
            <a:spLocks noGrp="1"/>
          </p:cNvSpPr>
          <p:nvPr>
            <p:ph type="body" sz="quarter" idx="46" hasCustomPrompt="1"/>
          </p:nvPr>
        </p:nvSpPr>
        <p:spPr>
          <a:xfrm>
            <a:off x="7020272" y="365075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Fornavn</a:t>
            </a:r>
          </a:p>
        </p:txBody>
      </p:sp>
      <p:sp>
        <p:nvSpPr>
          <p:cNvPr id="52" name="Pladsholder til tekst 3">
            <a:extLst>
              <a:ext uri="{FF2B5EF4-FFF2-40B4-BE49-F238E27FC236}">
                <a16:creationId xmlns:a16="http://schemas.microsoft.com/office/drawing/2014/main" id="{6B26AE57-DF32-3B12-88AA-D432FA981EFA}"/>
              </a:ext>
            </a:extLst>
          </p:cNvPr>
          <p:cNvSpPr>
            <a:spLocks noGrp="1"/>
          </p:cNvSpPr>
          <p:nvPr>
            <p:ph type="body" sz="quarter" idx="47"/>
          </p:nvPr>
        </p:nvSpPr>
        <p:spPr>
          <a:xfrm>
            <a:off x="7020272" y="3943662"/>
            <a:ext cx="1204528" cy="660558"/>
          </a:xfrm>
        </p:spPr>
        <p:txBody>
          <a:bodyPr rIns="0" anchor="t"/>
          <a:lstStyle>
            <a:lvl1pPr marL="0" indent="0" algn="l">
              <a:buNone/>
              <a:defRPr sz="8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53" name="Pladsholder til tekst 3">
            <a:extLst>
              <a:ext uri="{FF2B5EF4-FFF2-40B4-BE49-F238E27FC236}">
                <a16:creationId xmlns:a16="http://schemas.microsoft.com/office/drawing/2014/main" id="{70A575D0-4A19-2707-2E57-1C528C7BD752}"/>
              </a:ext>
            </a:extLst>
          </p:cNvPr>
          <p:cNvSpPr>
            <a:spLocks noGrp="1"/>
          </p:cNvSpPr>
          <p:nvPr>
            <p:ph type="body" sz="quarter" idx="48" hasCustomPrompt="1"/>
          </p:nvPr>
        </p:nvSpPr>
        <p:spPr>
          <a:xfrm>
            <a:off x="7020272" y="3782284"/>
            <a:ext cx="1204528" cy="108000"/>
          </a:xfrm>
        </p:spPr>
        <p:txBody>
          <a:bodyPr rIns="0" anchor="t"/>
          <a:lstStyle>
            <a:lvl1pPr marL="0" indent="0" algn="l">
              <a:buNone/>
              <a:defRPr sz="9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818557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Breakslide 1">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1512044" y="2175706"/>
            <a:ext cx="6119911" cy="792088"/>
          </a:xfrm>
        </p:spPr>
        <p:txBody>
          <a:bodyPr anchor="ctr"/>
          <a:lstStyle>
            <a:lvl1pPr algn="ctr">
              <a:defRPr sz="3200">
                <a:solidFill>
                  <a:schemeClr val="accent1"/>
                </a:solidFill>
              </a:defRPr>
            </a:lvl1pPr>
          </a:lstStyle>
          <a:p>
            <a:r>
              <a:rPr lang="da-DK" dirty="0"/>
              <a:t>Klik for at redigere titeltypografien </a:t>
            </a:r>
            <a:br>
              <a:rPr lang="da-DK" dirty="0"/>
            </a:br>
            <a:r>
              <a:rPr lang="da-DK" dirty="0"/>
              <a:t>i masteren</a:t>
            </a:r>
            <a:endParaRPr lang="en-GB" dirty="0"/>
          </a:p>
        </p:txBody>
      </p:sp>
      <p:sp>
        <p:nvSpPr>
          <p:cNvPr id="3" name="Pladsholder til tekst 6">
            <a:extLst>
              <a:ext uri="{FF2B5EF4-FFF2-40B4-BE49-F238E27FC236}">
                <a16:creationId xmlns:a16="http://schemas.microsoft.com/office/drawing/2014/main" id="{88E82764-40A9-FF34-977C-F956EE92FDAB}"/>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2018335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reakslide 2">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0" y="0"/>
            <a:ext cx="9144000" cy="5143500"/>
          </a:xfrm>
          <a:solidFill>
            <a:srgbClr val="111111">
              <a:alpha val="10000"/>
            </a:srgbClr>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1619672" y="1419623"/>
            <a:ext cx="5904656" cy="1152128"/>
          </a:xfrm>
        </p:spPr>
        <p:txBody>
          <a:bodyPr anchor="b"/>
          <a:lstStyle>
            <a:lvl1pPr algn="ctr">
              <a:defRPr sz="3200" baseline="0">
                <a:solidFill>
                  <a:schemeClr val="bg1"/>
                </a:solidFill>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907704" y="2715766"/>
            <a:ext cx="5328592" cy="1152128"/>
          </a:xfrm>
        </p:spPr>
        <p:txBody>
          <a:bodyPr rIns="0" anchor="t"/>
          <a:lstStyle>
            <a:lvl1pPr marL="0" indent="0" algn="ctr">
              <a:buNone/>
              <a:defRPr sz="1100" kern="0" baseline="0">
                <a:solidFill>
                  <a:schemeClr val="bg1"/>
                </a:solidFil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3686354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Laptop">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35BA2296-979E-3FB0-09F8-0AD56B4FF9D6}"/>
              </a:ext>
            </a:extLst>
          </p:cNvPr>
          <p:cNvPicPr>
            <a:picLocks noChangeAspect="1"/>
          </p:cNvPicPr>
          <p:nvPr/>
        </p:nvPicPr>
        <p:blipFill rotWithShape="1">
          <a:blip r:embed="rId2"/>
          <a:srcRect l="8822" r="3939" b="5345"/>
          <a:stretch/>
        </p:blipFill>
        <p:spPr>
          <a:xfrm>
            <a:off x="2555776" y="788063"/>
            <a:ext cx="6408837" cy="4355437"/>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31985"/>
            <a:ext cx="4744424" cy="3024319"/>
          </a:xfrm>
          <a:prstGeom prst="roundRect">
            <a:avLst>
              <a:gd name="adj" fmla="val 2571"/>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4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sz="1000" b="0" i="0" kern="0" cap="all" baseline="0">
                <a:solidFill>
                  <a:srgbClr val="878787"/>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257625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Forside 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bg2"/>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bg2"/>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a:lum bright="70000" contrast="-70000"/>
              <a:extLst>
                <a:ext uri="{BEBA8EAE-BF5A-486C-A8C5-ECC9F3942E4B}">
                  <a14:imgProps xmlns:a14="http://schemas.microsoft.com/office/drawing/2010/main">
                    <a14:imgLayer r:embed="rId3">
                      <a14:imgEffect>
                        <a14:saturation sat="0"/>
                      </a14:imgEffect>
                    </a14:imgLayer>
                  </a14:imgProps>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F5965AB0-015A-C66F-16C5-72EE8BC8D5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5014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ablet">
    <p:bg>
      <p:bgPr>
        <a:solidFill>
          <a:schemeClr val="bg2"/>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990C8EEF-CE7A-51CE-1C18-940BF683D7EE}"/>
              </a:ext>
            </a:extLst>
          </p:cNvPr>
          <p:cNvPicPr>
            <a:picLocks/>
          </p:cNvPicPr>
          <p:nvPr/>
        </p:nvPicPr>
        <p:blipFill rotWithShape="1">
          <a:blip r:embed="rId2"/>
          <a:srcRect l="6864" r="1466" b="1287"/>
          <a:stretch/>
        </p:blipFill>
        <p:spPr>
          <a:xfrm>
            <a:off x="2411760" y="843558"/>
            <a:ext cx="6732240" cy="429994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68122"/>
            <a:ext cx="4744424" cy="2988182"/>
          </a:xfrm>
          <a:prstGeom prst="roundRect">
            <a:avLst>
              <a:gd name="adj" fmla="val 2613"/>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4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10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773483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martphone">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E5159541-E76D-3FB8-C96E-91B4E9E95D0E}"/>
              </a:ext>
            </a:extLst>
          </p:cNvPr>
          <p:cNvPicPr>
            <a:picLocks noChangeAspect="1"/>
          </p:cNvPicPr>
          <p:nvPr/>
        </p:nvPicPr>
        <p:blipFill>
          <a:blip r:embed="rId2"/>
          <a:stretch>
            <a:fillRect/>
          </a:stretch>
        </p:blipFill>
        <p:spPr>
          <a:xfrm>
            <a:off x="3776216" y="484188"/>
            <a:ext cx="4180683" cy="465931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4921251" y="541909"/>
            <a:ext cx="1895474" cy="4094608"/>
          </a:xfrm>
          <a:prstGeom prst="roundRect">
            <a:avLst>
              <a:gd name="adj" fmla="val 3616"/>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4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10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1975311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tat">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A7503E-2469-3E05-3EA0-4DF2EED4DD8F}"/>
              </a:ext>
            </a:extLst>
          </p:cNvPr>
          <p:cNvSpPr>
            <a:spLocks noGrp="1"/>
          </p:cNvSpPr>
          <p:nvPr>
            <p:ph type="title"/>
          </p:nvPr>
        </p:nvSpPr>
        <p:spPr>
          <a:xfrm>
            <a:off x="1691680" y="1635744"/>
            <a:ext cx="6552728" cy="1296045"/>
          </a:xfrm>
        </p:spPr>
        <p:txBody>
          <a:bodyPr/>
          <a:lstStyle>
            <a:lvl1pPr>
              <a:defRPr>
                <a:solidFill>
                  <a:schemeClr val="accent1"/>
                </a:solidFill>
              </a:defRPr>
            </a:lvl1pPr>
          </a:lstStyle>
          <a:p>
            <a:r>
              <a:rPr lang="da-DK"/>
              <a:t>Klik for at redigere titeltypografien i masteren</a:t>
            </a:r>
            <a:endParaRPr lang="en-GB" dirty="0"/>
          </a:p>
        </p:txBody>
      </p:sp>
      <p:sp>
        <p:nvSpPr>
          <p:cNvPr id="3" name="Pladsholder til tekst 3">
            <a:extLst>
              <a:ext uri="{FF2B5EF4-FFF2-40B4-BE49-F238E27FC236}">
                <a16:creationId xmlns:a16="http://schemas.microsoft.com/office/drawing/2014/main" id="{F479E89F-175C-C02F-72CE-0AE3ABC83953}"/>
              </a:ext>
            </a:extLst>
          </p:cNvPr>
          <p:cNvSpPr>
            <a:spLocks noGrp="1"/>
          </p:cNvSpPr>
          <p:nvPr>
            <p:ph type="body" sz="quarter" idx="15"/>
          </p:nvPr>
        </p:nvSpPr>
        <p:spPr>
          <a:xfrm>
            <a:off x="1691680" y="2931790"/>
            <a:ext cx="6552728" cy="216024"/>
          </a:xfrm>
        </p:spPr>
        <p:txBody>
          <a:bodyPr rIns="0" anchor="t"/>
          <a:lstStyle>
            <a:lvl1pPr marL="0" indent="0" algn="l">
              <a:buNone/>
              <a:defRPr sz="1100" kern="0" baseline="0">
                <a:solidFill>
                  <a:schemeClr val="accent1"/>
                </a:solidFill>
              </a:defRPr>
            </a:lvl1pPr>
          </a:lstStyle>
          <a:p>
            <a:pPr lvl="0"/>
            <a:r>
              <a:rPr lang="da-DK"/>
              <a:t>Klik for at redigere teksttypografierne i masteren</a:t>
            </a:r>
          </a:p>
        </p:txBody>
      </p:sp>
      <p:pic>
        <p:nvPicPr>
          <p:cNvPr id="7" name="Billede 6">
            <a:extLst>
              <a:ext uri="{FF2B5EF4-FFF2-40B4-BE49-F238E27FC236}">
                <a16:creationId xmlns:a16="http://schemas.microsoft.com/office/drawing/2014/main" id="{9305FE54-DDF6-0A14-2408-33976177F0B2}"/>
              </a:ext>
            </a:extLst>
          </p:cNvPr>
          <p:cNvPicPr>
            <a:picLocks noChangeAspect="1"/>
          </p:cNvPicPr>
          <p:nvPr/>
        </p:nvPicPr>
        <p:blipFill>
          <a:blip r:embed="rId2"/>
          <a:stretch>
            <a:fillRect/>
          </a:stretch>
        </p:blipFill>
        <p:spPr>
          <a:xfrm>
            <a:off x="755576" y="1332632"/>
            <a:ext cx="683537" cy="503659"/>
          </a:xfrm>
          <a:prstGeom prst="rect">
            <a:avLst/>
          </a:prstGeom>
        </p:spPr>
      </p:pic>
    </p:spTree>
    <p:extLst>
      <p:ext uri="{BB962C8B-B14F-4D97-AF65-F5344CB8AC3E}">
        <p14:creationId xmlns:p14="http://schemas.microsoft.com/office/powerpoint/2010/main" val="12867958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Afsluttende information">
    <p:spTree>
      <p:nvGrpSpPr>
        <p:cNvPr id="1" name=""/>
        <p:cNvGrpSpPr/>
        <p:nvPr/>
      </p:nvGrpSpPr>
      <p:grpSpPr>
        <a:xfrm>
          <a:off x="0" y="0"/>
          <a:ext cx="0" cy="0"/>
          <a:chOff x="0" y="0"/>
          <a:chExt cx="0" cy="0"/>
        </a:xfrm>
      </p:grpSpPr>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0" y="0"/>
            <a:ext cx="4572000" cy="5143499"/>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2880121" cy="216421"/>
          </a:xfrm>
        </p:spPr>
        <p:txBody>
          <a:bodyPr/>
          <a:lstStyle>
            <a:lvl1pPr marL="0" indent="0">
              <a:buNone/>
              <a:defRPr sz="10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 name="Pladsholder til tekst 6">
            <a:extLst>
              <a:ext uri="{FF2B5EF4-FFF2-40B4-BE49-F238E27FC236}">
                <a16:creationId xmlns:a16="http://schemas.microsoft.com/office/drawing/2014/main" id="{AA27B9A2-5D4D-7109-EA87-D243A871B710}"/>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
        <p:nvSpPr>
          <p:cNvPr id="9" name="Pladsholder til tekst 8">
            <a:extLst>
              <a:ext uri="{FF2B5EF4-FFF2-40B4-BE49-F238E27FC236}">
                <a16:creationId xmlns:a16="http://schemas.microsoft.com/office/drawing/2014/main" id="{44FB3C53-B6B9-8DE9-14A0-F134E791ED7E}"/>
              </a:ext>
            </a:extLst>
          </p:cNvPr>
          <p:cNvSpPr>
            <a:spLocks noGrp="1" noChangeAspect="1"/>
          </p:cNvSpPr>
          <p:nvPr>
            <p:ph type="body" sz="quarter" idx="19"/>
          </p:nvPr>
        </p:nvSpPr>
        <p:spPr>
          <a:xfrm>
            <a:off x="5148263" y="163564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3" name="Pladsholder til tekst 8">
            <a:extLst>
              <a:ext uri="{FF2B5EF4-FFF2-40B4-BE49-F238E27FC236}">
                <a16:creationId xmlns:a16="http://schemas.microsoft.com/office/drawing/2014/main" id="{3D9F1629-6815-2D36-E116-E5D22010D8C2}"/>
              </a:ext>
            </a:extLst>
          </p:cNvPr>
          <p:cNvSpPr>
            <a:spLocks noGrp="1" noChangeAspect="1"/>
          </p:cNvSpPr>
          <p:nvPr>
            <p:ph type="body" sz="quarter" idx="20"/>
          </p:nvPr>
        </p:nvSpPr>
        <p:spPr>
          <a:xfrm>
            <a:off x="5148263" y="297589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4" name="Pladsholder til tekst 8">
            <a:extLst>
              <a:ext uri="{FF2B5EF4-FFF2-40B4-BE49-F238E27FC236}">
                <a16:creationId xmlns:a16="http://schemas.microsoft.com/office/drawing/2014/main" id="{51D22C36-A4AD-B530-07AC-5C2F4E49745E}"/>
              </a:ext>
            </a:extLst>
          </p:cNvPr>
          <p:cNvSpPr>
            <a:spLocks noGrp="1" noChangeAspect="1"/>
          </p:cNvSpPr>
          <p:nvPr>
            <p:ph type="body" sz="quarter" idx="21"/>
          </p:nvPr>
        </p:nvSpPr>
        <p:spPr>
          <a:xfrm>
            <a:off x="6516216" y="1635646"/>
            <a:ext cx="1188000" cy="252825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0715977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549626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Forside 1">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577724" y="1432426"/>
            <a:ext cx="4133844" cy="851292"/>
          </a:xfrm>
        </p:spPr>
        <p:txBody>
          <a:bodyPr/>
          <a:lstStyle/>
          <a:p>
            <a:r>
              <a:rPr lang="da-DK" dirty="0"/>
              <a:t>Klik for at redigere titeltypografien </a:t>
            </a:r>
            <a:br>
              <a:rPr lang="da-DK" dirty="0"/>
            </a:br>
            <a:r>
              <a:rPr lang="da-DK" dirty="0"/>
              <a:t>i masteren</a:t>
            </a:r>
            <a:endParaRPr lang="en-GB" dirty="0"/>
          </a:p>
        </p:txBody>
      </p:sp>
      <p:sp>
        <p:nvSpPr>
          <p:cNvPr id="5" name="Pladsholder til billede 4">
            <a:extLst>
              <a:ext uri="{FF2B5EF4-FFF2-40B4-BE49-F238E27FC236}">
                <a16:creationId xmlns:a16="http://schemas.microsoft.com/office/drawing/2014/main" id="{BA85E7DA-4203-7EC9-6E21-3D96E20746BA}"/>
              </a:ext>
            </a:extLst>
          </p:cNvPr>
          <p:cNvSpPr>
            <a:spLocks noGrp="1"/>
          </p:cNvSpPr>
          <p:nvPr>
            <p:ph type="pic" sz="quarter" idx="10"/>
          </p:nvPr>
        </p:nvSpPr>
        <p:spPr>
          <a:xfrm>
            <a:off x="0" y="1"/>
            <a:ext cx="4211638" cy="5143500"/>
          </a:xfrm>
        </p:spPr>
        <p:txBody>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577724" y="2386850"/>
            <a:ext cx="4103688" cy="1133807"/>
          </a:xfrm>
        </p:spPr>
        <p:txBody>
          <a:bodyPr rIns="0" anchor="t"/>
          <a:lstStyle>
            <a:lvl1pPr marL="0" indent="0" algn="l">
              <a:buNone/>
              <a:defRPr sz="1100" kern="0" baseline="0">
                <a:solidFill>
                  <a:schemeClr val="tx1"/>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pic>
        <p:nvPicPr>
          <p:cNvPr id="4" name="Billede 3">
            <a:extLst>
              <a:ext uri="{FF2B5EF4-FFF2-40B4-BE49-F238E27FC236}">
                <a16:creationId xmlns:a16="http://schemas.microsoft.com/office/drawing/2014/main" id="{1DF2657B-0646-B25C-D39F-5EE3E2823314}"/>
              </a:ext>
            </a:extLst>
          </p:cNvPr>
          <p:cNvPicPr>
            <a:picLocks noChangeAspect="1"/>
          </p:cNvPicPr>
          <p:nvPr/>
        </p:nvPicPr>
        <p:blipFill>
          <a:blip r:embed="rId3"/>
          <a:stretch>
            <a:fillRect/>
          </a:stretch>
        </p:blipFill>
        <p:spPr>
          <a:xfrm>
            <a:off x="8748588" y="4732213"/>
            <a:ext cx="216025" cy="216025"/>
          </a:xfrm>
          <a:prstGeom prst="rect">
            <a:avLst/>
          </a:prstGeom>
        </p:spPr>
      </p:pic>
      <p:sp>
        <p:nvSpPr>
          <p:cNvPr id="3" name="Pladsholder til tekst 5">
            <a:extLst>
              <a:ext uri="{FF2B5EF4-FFF2-40B4-BE49-F238E27FC236}">
                <a16:creationId xmlns:a16="http://schemas.microsoft.com/office/drawing/2014/main" id="{18343D45-F3C0-F194-BF94-81A130D972C1}"/>
              </a:ext>
            </a:extLst>
          </p:cNvPr>
          <p:cNvSpPr>
            <a:spLocks noGrp="1"/>
          </p:cNvSpPr>
          <p:nvPr>
            <p:ph type="body" sz="quarter" idx="11"/>
          </p:nvPr>
        </p:nvSpPr>
        <p:spPr>
          <a:xfrm>
            <a:off x="4577725" y="1160278"/>
            <a:ext cx="4103687" cy="144190"/>
          </a:xfrm>
        </p:spPr>
        <p:txBody>
          <a:bodyPr lIns="14400" rIns="0"/>
          <a:lstStyle>
            <a:lvl1pPr marL="0" indent="0">
              <a:buFont typeface="Arial" panose="020B0604020202020204" pitchFamily="34" charset="0"/>
              <a:buNone/>
              <a:defRPr sz="1000" b="0" i="0" cap="all" baseline="0">
                <a:solidFill>
                  <a:schemeClr val="accent1"/>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63700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verskrift +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8207376" cy="3168650"/>
          </a:xfrm>
        </p:spPr>
        <p:txBody>
          <a:bodyPr/>
          <a:lstStyle/>
          <a:p>
            <a:pPr lvl="0"/>
            <a:r>
              <a:rPr lang="da-DK"/>
              <a:t>Klik for at redigere teksttypografierne i masteren</a:t>
            </a:r>
          </a:p>
          <a:p>
            <a:pPr lvl="1"/>
            <a:r>
              <a:rPr lang="da-DK"/>
              <a:t>Andet niveau</a:t>
            </a:r>
          </a:p>
          <a:p>
            <a:pPr lvl="2"/>
            <a:r>
              <a:rPr lang="da-DK"/>
              <a:t>Tredje niveau</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10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949411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raktisk information">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410368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5" cy="216421"/>
          </a:xfrm>
        </p:spPr>
        <p:txBody>
          <a:bodyPr/>
          <a:lstStyle>
            <a:lvl1pPr marL="0" indent="0">
              <a:buNone/>
              <a:defRPr sz="10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10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478024" y="1419225"/>
            <a:ext cx="4093976" cy="274467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9" name="Pladsholder til tekst 7">
            <a:extLst>
              <a:ext uri="{FF2B5EF4-FFF2-40B4-BE49-F238E27FC236}">
                <a16:creationId xmlns:a16="http://schemas.microsoft.com/office/drawing/2014/main" id="{2812230A-8416-6F63-0D6A-A672DE3A6C7B}"/>
              </a:ext>
            </a:extLst>
          </p:cNvPr>
          <p:cNvSpPr>
            <a:spLocks noGrp="1"/>
          </p:cNvSpPr>
          <p:nvPr>
            <p:ph type="body" sz="quarter" idx="18"/>
          </p:nvPr>
        </p:nvSpPr>
        <p:spPr>
          <a:xfrm>
            <a:off x="6512431" y="1635646"/>
            <a:ext cx="1187999" cy="1188000"/>
          </a:xfrm>
          <a:solidFill>
            <a:schemeClr val="bg2"/>
          </a:solidFill>
        </p:spPr>
        <p:txBody>
          <a:bodyPr lIns="72000" tIns="72000" rIns="72000" bIns="72000"/>
          <a:lstStyle>
            <a:lvl1pPr marL="0" indent="0">
              <a:buNone/>
              <a:defRPr sz="1000"/>
            </a:lvl1pPr>
            <a:lvl2pPr>
              <a:defRPr sz="600"/>
            </a:lvl2pPr>
            <a:lvl3pPr>
              <a:defRPr sz="500"/>
            </a:lvl3pPr>
            <a:lvl4pPr marL="423450" indent="-171450">
              <a:buFont typeface="Arial" panose="020B0604020202020204" pitchFamily="34" charset="0"/>
              <a:buChar char="•"/>
              <a:defRPr sz="500"/>
            </a:lvl4pPr>
            <a:lvl5pPr>
              <a:defRPr sz="500"/>
            </a:lvl5pPr>
          </a:lstStyle>
          <a:p>
            <a:pPr lvl="0"/>
            <a:r>
              <a:rPr lang="da-DK"/>
              <a:t>Klik for at redigere teksttypografierne i masteren</a:t>
            </a:r>
          </a:p>
        </p:txBody>
      </p:sp>
      <p:sp>
        <p:nvSpPr>
          <p:cNvPr id="13" name="Pladsholder til tekst 7">
            <a:extLst>
              <a:ext uri="{FF2B5EF4-FFF2-40B4-BE49-F238E27FC236}">
                <a16:creationId xmlns:a16="http://schemas.microsoft.com/office/drawing/2014/main" id="{8D0AA46E-356E-B065-2562-59E9BE8AFF07}"/>
              </a:ext>
            </a:extLst>
          </p:cNvPr>
          <p:cNvSpPr>
            <a:spLocks noGrp="1"/>
          </p:cNvSpPr>
          <p:nvPr>
            <p:ph type="body" sz="quarter" idx="19"/>
          </p:nvPr>
        </p:nvSpPr>
        <p:spPr>
          <a:xfrm>
            <a:off x="5154978" y="2975896"/>
            <a:ext cx="1187999" cy="1188000"/>
          </a:xfrm>
          <a:solidFill>
            <a:schemeClr val="bg2"/>
          </a:solidFill>
        </p:spPr>
        <p:txBody>
          <a:bodyPr lIns="72000" tIns="72000" rIns="72000" bIns="72000"/>
          <a:lstStyle>
            <a:lvl1pPr marL="0" indent="0">
              <a:buNone/>
              <a:defRPr sz="1000"/>
            </a:lvl1pPr>
            <a:lvl2pPr>
              <a:defRPr sz="600"/>
            </a:lvl2pPr>
            <a:lvl3pPr>
              <a:defRPr sz="500"/>
            </a:lvl3pPr>
            <a:lvl4pPr marL="423450" indent="-171450">
              <a:buFont typeface="Arial" panose="020B0604020202020204" pitchFamily="34" charset="0"/>
              <a:buChar char="•"/>
              <a:defRPr sz="500"/>
            </a:lvl4pPr>
            <a:lvl5pPr>
              <a:defRPr sz="500"/>
            </a:lvl5pPr>
          </a:lstStyle>
          <a:p>
            <a:pPr lvl="0"/>
            <a:r>
              <a:rPr lang="da-DK"/>
              <a:t>Klik for at redigere teksttypografierne i masteren</a:t>
            </a:r>
          </a:p>
        </p:txBody>
      </p:sp>
      <p:sp>
        <p:nvSpPr>
          <p:cNvPr id="14" name="Pladsholder til tekst 7">
            <a:extLst>
              <a:ext uri="{FF2B5EF4-FFF2-40B4-BE49-F238E27FC236}">
                <a16:creationId xmlns:a16="http://schemas.microsoft.com/office/drawing/2014/main" id="{DFAF8689-D3F3-14AB-A7A6-9A7F28D6CEDE}"/>
              </a:ext>
            </a:extLst>
          </p:cNvPr>
          <p:cNvSpPr>
            <a:spLocks noGrp="1"/>
          </p:cNvSpPr>
          <p:nvPr>
            <p:ph type="body" sz="quarter" idx="20"/>
          </p:nvPr>
        </p:nvSpPr>
        <p:spPr>
          <a:xfrm>
            <a:off x="6512431" y="2975896"/>
            <a:ext cx="1187999" cy="1188000"/>
          </a:xfrm>
          <a:solidFill>
            <a:schemeClr val="bg2"/>
          </a:solidFill>
        </p:spPr>
        <p:txBody>
          <a:bodyPr lIns="72000" tIns="72000" rIns="72000" bIns="72000"/>
          <a:lstStyle>
            <a:lvl1pPr marL="0" indent="0">
              <a:buNone/>
              <a:defRPr sz="1000"/>
            </a:lvl1pPr>
            <a:lvl2pPr>
              <a:defRPr sz="600"/>
            </a:lvl2pPr>
            <a:lvl3pPr>
              <a:defRPr sz="500"/>
            </a:lvl3pPr>
            <a:lvl4pPr marL="423450" indent="-171450">
              <a:buFont typeface="Arial" panose="020B0604020202020204" pitchFamily="34" charset="0"/>
              <a:buChar char="•"/>
              <a:defRPr sz="500"/>
            </a:lvl4pPr>
            <a:lvl5pPr>
              <a:defRPr sz="500"/>
            </a:lvl5pPr>
          </a:lstStyle>
          <a:p>
            <a:pPr lvl="0"/>
            <a:r>
              <a:rPr lang="da-DK"/>
              <a:t>Klik for at redigere teksttypografierne i masteren</a:t>
            </a:r>
          </a:p>
        </p:txBody>
      </p:sp>
      <p:sp>
        <p:nvSpPr>
          <p:cNvPr id="17" name="Pladsholder til tekst 7">
            <a:extLst>
              <a:ext uri="{FF2B5EF4-FFF2-40B4-BE49-F238E27FC236}">
                <a16:creationId xmlns:a16="http://schemas.microsoft.com/office/drawing/2014/main" id="{C60F3F8A-9CDD-0BE8-7F8E-2ED8BA8AE7F8}"/>
              </a:ext>
            </a:extLst>
          </p:cNvPr>
          <p:cNvSpPr>
            <a:spLocks noGrp="1"/>
          </p:cNvSpPr>
          <p:nvPr>
            <p:ph type="body" sz="quarter" idx="21"/>
          </p:nvPr>
        </p:nvSpPr>
        <p:spPr>
          <a:xfrm>
            <a:off x="5154977" y="1635646"/>
            <a:ext cx="1187999" cy="1188000"/>
          </a:xfrm>
          <a:solidFill>
            <a:schemeClr val="bg2"/>
          </a:solidFill>
        </p:spPr>
        <p:txBody>
          <a:bodyPr lIns="72000" tIns="72000" rIns="72000" bIns="72000"/>
          <a:lstStyle>
            <a:lvl1pPr marL="0" indent="0">
              <a:buNone/>
              <a:defRPr sz="1000"/>
            </a:lvl1pPr>
            <a:lvl2pPr>
              <a:defRPr sz="600"/>
            </a:lvl2pPr>
            <a:lvl3pPr>
              <a:defRPr sz="500"/>
            </a:lvl3pPr>
            <a:lvl4pPr marL="423450" indent="-171450">
              <a:buFont typeface="Arial" panose="020B0604020202020204" pitchFamily="34" charset="0"/>
              <a:buChar char="•"/>
              <a:defRPr sz="500"/>
            </a:lvl4pPr>
            <a:lvl5pPr>
              <a:defRPr sz="500"/>
            </a:lvl5pPr>
          </a:lstStyle>
          <a:p>
            <a:pPr lvl="0"/>
            <a:r>
              <a:rPr lang="da-DK"/>
              <a:t>Klik for at redigere teksttypografierne i masteren</a:t>
            </a:r>
          </a:p>
        </p:txBody>
      </p:sp>
    </p:spTree>
    <p:extLst>
      <p:ext uri="{BB962C8B-B14F-4D97-AF65-F5344CB8AC3E}">
        <p14:creationId xmlns:p14="http://schemas.microsoft.com/office/powerpoint/2010/main" val="944902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537335"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1419225"/>
            <a:ext cx="4103688" cy="2736702"/>
          </a:xfrm>
        </p:spPr>
        <p:txBody>
          <a:bodyPr anchor="ctr"/>
          <a:lstStyle>
            <a:lvl1pPr marL="180000" indent="-180000">
              <a:spcBef>
                <a:spcPts val="1200"/>
              </a:spcBef>
              <a:spcAft>
                <a:spcPts val="0"/>
              </a:spcAft>
              <a:buFont typeface="+mj-lt"/>
              <a:buAutoNum type="arabicPeriod"/>
              <a:defRPr sz="1200" b="1" i="0">
                <a:latin typeface="Neue Haas Grotesk Text Pro" panose="020B0504020202020204" pitchFamily="34" charset="77"/>
              </a:defRPr>
            </a:lvl1pPr>
            <a:lvl2pPr marL="351450" indent="-171450">
              <a:spcBef>
                <a:spcPts val="100"/>
              </a:spcBef>
              <a:spcAft>
                <a:spcPts val="100"/>
              </a:spcAft>
              <a:buClr>
                <a:schemeClr val="tx1"/>
              </a:buClr>
              <a:buFont typeface="Normal systemskrift"/>
              <a:buChar char="–"/>
              <a:defRPr/>
            </a:lvl2pPr>
            <a:lvl3pPr marL="252000" indent="0">
              <a:buNone/>
              <a:defRPr/>
            </a:lvl3pPr>
          </a:lstStyle>
          <a:p>
            <a:pPr lvl="0"/>
            <a:r>
              <a:rPr lang="da-DK"/>
              <a:t>Klik for at redigere teksttypografierne i masteren</a:t>
            </a:r>
          </a:p>
          <a:p>
            <a:pPr lvl="1"/>
            <a:r>
              <a:rPr lang="da-DK"/>
              <a:t>Andet niveau</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78024" y="1419225"/>
            <a:ext cx="3527624" cy="273670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1305136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Overskrift + tekst + billede (højr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671639" cy="3168650"/>
          </a:xfrm>
        </p:spPr>
        <p:txBody>
          <a:bodyPr/>
          <a:lstStyle>
            <a:lvl1pPr marL="0" indent="0">
              <a:buNone/>
              <a:defRPr sz="11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501454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Overskrift + tekst + billed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671639" cy="3168650"/>
          </a:xfrm>
        </p:spPr>
        <p:txBody>
          <a:bodyPr/>
          <a:lstStyle>
            <a:lvl1pPr marL="0" indent="0">
              <a:buNone/>
              <a:defRPr sz="11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555625"/>
            <a:ext cx="4103688" cy="403225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64001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Overskrift + tekst + billede (venstre)">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5148262" y="555625"/>
            <a:ext cx="352742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6" cy="3168650"/>
          </a:xfrm>
        </p:spPr>
        <p:txBody>
          <a:bodyPr/>
          <a:lstStyle>
            <a:lvl1pPr marL="0" indent="0">
              <a:buNone/>
              <a:defRPr sz="11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5148277" y="339726"/>
            <a:ext cx="3528179" cy="144462"/>
          </a:xfrm>
        </p:spPr>
        <p:txBody>
          <a:bodyPr vert="horz" lIns="14400" tIns="0" rIns="0" bIns="0" rtlCol="0">
            <a:noAutofit/>
          </a:bodyPr>
          <a:lstStyle>
            <a:lvl1pPr marL="0" indent="0">
              <a:buNone/>
              <a:defRPr lang="en-GB" sz="10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1495255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68313" y="555625"/>
            <a:ext cx="8207375" cy="647973"/>
          </a:xfrm>
          <a:prstGeom prst="rect">
            <a:avLst/>
          </a:prstGeom>
        </p:spPr>
        <p:txBody>
          <a:bodyPr vert="horz" lIns="0" tIns="0" rIns="0" bIns="0" rtlCol="0" anchor="t">
            <a:noAutofit/>
          </a:bodyPr>
          <a:lstStyle/>
          <a:p>
            <a:r>
              <a:rPr lang="da-DK" noProof="0" dirty="0" err="1"/>
              <a:t>Lorem</a:t>
            </a:r>
            <a:r>
              <a:rPr lang="da-DK" noProof="0" dirty="0"/>
              <a:t> </a:t>
            </a:r>
            <a:r>
              <a:rPr lang="da-DK" noProof="0" dirty="0" err="1"/>
              <a:t>ipsum</a:t>
            </a:r>
            <a:r>
              <a:rPr lang="da-DK" noProof="0" dirty="0"/>
              <a:t> </a:t>
            </a:r>
            <a:r>
              <a:rPr lang="da-DK" noProof="0" dirty="0" err="1"/>
              <a:t>dolor</a:t>
            </a:r>
            <a:br>
              <a:rPr lang="da-DK" noProof="0" dirty="0"/>
            </a:br>
            <a:r>
              <a:rPr lang="da-DK" noProof="0" dirty="0" err="1"/>
              <a:t>lorem</a:t>
            </a:r>
            <a:endParaRPr lang="da-DK" noProof="0" dirty="0"/>
          </a:p>
        </p:txBody>
      </p:sp>
      <p:sp>
        <p:nvSpPr>
          <p:cNvPr id="3" name="Pladsholder til tekst 2">
            <a:extLst>
              <a:ext uri="{FF2B5EF4-FFF2-40B4-BE49-F238E27FC236}">
                <a16:creationId xmlns:a16="http://schemas.microsoft.com/office/drawing/2014/main" id="{3BDB83AA-26AC-624A-BEA8-DE70D09ADF59}"/>
              </a:ext>
            </a:extLst>
          </p:cNvPr>
          <p:cNvSpPr>
            <a:spLocks noGrp="1"/>
          </p:cNvSpPr>
          <p:nvPr>
            <p:ph type="body" idx="1"/>
          </p:nvPr>
        </p:nvSpPr>
        <p:spPr>
          <a:xfrm>
            <a:off x="468313" y="1419225"/>
            <a:ext cx="8207375" cy="3168650"/>
          </a:xfrm>
          <a:prstGeom prst="rect">
            <a:avLst/>
          </a:prstGeom>
        </p:spPr>
        <p:txBody>
          <a:bodyPr vert="horz" lIns="0" tIns="0" rIns="91440" bIns="0" rtlCol="0">
            <a:noAutofit/>
          </a:bodyPr>
          <a:lstStyle/>
          <a:p>
            <a:pPr lvl="0"/>
            <a:r>
              <a:rPr lang="da-DK" noProof="0" dirty="0"/>
              <a:t>Klik for at redigere teksttypografierne i masteren</a:t>
            </a:r>
          </a:p>
          <a:p>
            <a:pPr lvl="1"/>
            <a:r>
              <a:rPr lang="da-DK" noProof="0" dirty="0"/>
              <a:t>Andet niveau</a:t>
            </a:r>
          </a:p>
          <a:p>
            <a:pPr lvl="2"/>
            <a:r>
              <a:rPr lang="da-DK" noProof="0" dirty="0"/>
              <a:t>Tredje niveau </a:t>
            </a:r>
          </a:p>
          <a:p>
            <a:pPr lvl="3"/>
            <a:r>
              <a:rPr lang="da-DK" noProof="0" dirty="0"/>
              <a:t>Fjerde niveau</a:t>
            </a:r>
          </a:p>
        </p:txBody>
      </p:sp>
      <p:pic>
        <p:nvPicPr>
          <p:cNvPr id="5" name="Billede 4">
            <a:extLst>
              <a:ext uri="{FF2B5EF4-FFF2-40B4-BE49-F238E27FC236}">
                <a16:creationId xmlns:a16="http://schemas.microsoft.com/office/drawing/2014/main" id="{21B46BE0-2749-43F6-F1C5-7A80EC23DDD4}"/>
              </a:ext>
            </a:extLst>
          </p:cNvPr>
          <p:cNvPicPr>
            <a:picLocks noChangeAspect="1"/>
          </p:cNvPicPr>
          <p:nvPr/>
        </p:nvPicPr>
        <p:blipFill>
          <a:blip r:embed="rId26"/>
          <a:stretch>
            <a:fillRect/>
          </a:stretch>
        </p:blipFill>
        <p:spPr>
          <a:xfrm>
            <a:off x="187181" y="4728661"/>
            <a:ext cx="219577" cy="219577"/>
          </a:xfrm>
          <a:prstGeom prst="rect">
            <a:avLst/>
          </a:prstGeom>
        </p:spPr>
      </p:pic>
    </p:spTree>
    <p:extLst>
      <p:ext uri="{BB962C8B-B14F-4D97-AF65-F5344CB8AC3E}">
        <p14:creationId xmlns:p14="http://schemas.microsoft.com/office/powerpoint/2010/main" val="2982967271"/>
      </p:ext>
    </p:extLst>
  </p:cSld>
  <p:clrMap bg1="lt1" tx1="dk1" bg2="lt2" tx2="dk2" accent1="accent1" accent2="accent2" accent3="accent3" accent4="accent4" accent5="accent5" accent6="accent6" hlink="hlink" folHlink="folHlink"/>
  <p:sldLayoutIdLst>
    <p:sldLayoutId id="2147483842" r:id="rId1"/>
    <p:sldLayoutId id="2147483818" r:id="rId2"/>
    <p:sldLayoutId id="2147483817" r:id="rId3"/>
    <p:sldLayoutId id="2147483825" r:id="rId4"/>
    <p:sldLayoutId id="2147483816" r:id="rId5"/>
    <p:sldLayoutId id="2147483824" r:id="rId6"/>
    <p:sldLayoutId id="2147483820" r:id="rId7"/>
    <p:sldLayoutId id="2147483829" r:id="rId8"/>
    <p:sldLayoutId id="2147483828" r:id="rId9"/>
    <p:sldLayoutId id="2147483841" r:id="rId10"/>
    <p:sldLayoutId id="2147483832" r:id="rId11"/>
    <p:sldLayoutId id="2147483833" r:id="rId12"/>
    <p:sldLayoutId id="2147483837" r:id="rId13"/>
    <p:sldLayoutId id="2147483838" r:id="rId14"/>
    <p:sldLayoutId id="2147483839" r:id="rId15"/>
    <p:sldLayoutId id="2147483840" r:id="rId16"/>
    <p:sldLayoutId id="2147483830" r:id="rId17"/>
    <p:sldLayoutId id="2147483819" r:id="rId18"/>
    <p:sldLayoutId id="2147483834" r:id="rId19"/>
    <p:sldLayoutId id="2147483835" r:id="rId20"/>
    <p:sldLayoutId id="2147483836" r:id="rId21"/>
    <p:sldLayoutId id="2147483822" r:id="rId22"/>
    <p:sldLayoutId id="2147483831" r:id="rId23"/>
    <p:sldLayoutId id="2147483843" r:id="rId24"/>
  </p:sldLayoutIdLst>
  <p:hf hdr="0" ftr="0"/>
  <p:txStyles>
    <p:titleStyle>
      <a:lvl1pPr algn="l" defTabSz="457200" rtl="0" eaLnBrk="1" latinLnBrk="0" hangingPunct="1">
        <a:lnSpc>
          <a:spcPct val="80000"/>
        </a:lnSpc>
        <a:spcBef>
          <a:spcPct val="0"/>
        </a:spcBef>
        <a:buNone/>
        <a:defRPr lang="da-DK" sz="2400" b="1" i="0" kern="0" spc="0" baseline="0" noProof="0" dirty="0">
          <a:solidFill>
            <a:schemeClr val="tx1"/>
          </a:solidFill>
          <a:latin typeface="Neue Haas Grotesk Text Pro" panose="020B0504020202020204" pitchFamily="34" charset="77"/>
          <a:ea typeface="+mj-ea"/>
          <a:cs typeface="Arial"/>
        </a:defRPr>
      </a:lvl1pPr>
    </p:titleStyle>
    <p:bodyStyle>
      <a:lvl1pPr marL="252000" indent="-252000" algn="l" defTabSz="457200" rtl="0" eaLnBrk="1" latinLnBrk="0" hangingPunct="1">
        <a:spcBef>
          <a:spcPts val="300"/>
        </a:spcBef>
        <a:spcAft>
          <a:spcPts val="600"/>
        </a:spcAft>
        <a:buClr>
          <a:srgbClr val="EB052F"/>
        </a:buClr>
        <a:buFont typeface="Wingdings" pitchFamily="2" charset="2"/>
        <a:buChar char="§"/>
        <a:defRPr lang="da-DK" sz="14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1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10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10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5">
          <p15:clr>
            <a:srgbClr val="F26B43"/>
          </p15:clr>
        </p15:guide>
        <p15:guide id="2" orient="horz" pos="2890">
          <p15:clr>
            <a:srgbClr val="F26B43"/>
          </p15:clr>
        </p15:guide>
        <p15:guide id="3" orient="horz" pos="169">
          <p15:clr>
            <a:srgbClr val="F26B43"/>
          </p15:clr>
        </p15:guide>
        <p15:guide id="4" pos="5465">
          <p15:clr>
            <a:srgbClr val="F26B43"/>
          </p15:clr>
        </p15:guide>
        <p15:guide id="7" pos="2880">
          <p15:clr>
            <a:srgbClr val="F26B43"/>
          </p15:clr>
        </p15:guide>
        <p15:guide id="8" orient="horz" pos="894">
          <p15:clr>
            <a:srgbClr val="F26B43"/>
          </p15:clr>
        </p15:guide>
        <p15:guide id="9" orient="horz" pos="1620">
          <p15:clr>
            <a:srgbClr val="F26B43"/>
          </p15:clr>
        </p15:guide>
        <p15:guide id="10" orient="horz" pos="3117">
          <p15:clr>
            <a:srgbClr val="F26B43"/>
          </p15:clr>
        </p15:guide>
        <p15:guide id="11" orient="horz" pos="350">
          <p15:clr>
            <a:srgbClr val="F26B43"/>
          </p15:clr>
        </p15:guide>
        <p15:guide id="12" pos="113">
          <p15:clr>
            <a:srgbClr val="F26B43"/>
          </p15:clr>
        </p15:guide>
        <p15:guide id="13" pos="5647">
          <p15:clr>
            <a:srgbClr val="F26B43"/>
          </p15:clr>
        </p15:guide>
        <p15:guide id="14" orient="horz" pos="123">
          <p15:clr>
            <a:srgbClr val="F26B43"/>
          </p15:clr>
        </p15:guide>
        <p15:guide id="15" orient="horz" pos="214">
          <p15:clr>
            <a:srgbClr val="F26B43"/>
          </p15:clr>
        </p15:guide>
        <p15:guide id="16" orient="horz" pos="305">
          <p15:clr>
            <a:srgbClr val="F26B43"/>
          </p15:clr>
        </p15:guide>
        <p15:guide id="17" pos="324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29.sv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31.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29.svg"/></Relationships>
</file>

<file path=ppt/slides/_rels/slide28.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30.png"/><Relationship Id="rId18" Type="http://schemas.openxmlformats.org/officeDocument/2006/relationships/image" Target="../media/image21.svg"/><Relationship Id="rId3" Type="http://schemas.openxmlformats.org/officeDocument/2006/relationships/image" Target="../media/image25.svg"/><Relationship Id="rId7" Type="http://schemas.openxmlformats.org/officeDocument/2006/relationships/diagramColors" Target="../diagrams/colors1.xml"/><Relationship Id="rId12" Type="http://schemas.openxmlformats.org/officeDocument/2006/relationships/image" Target="../media/image29.svg"/><Relationship Id="rId17" Type="http://schemas.openxmlformats.org/officeDocument/2006/relationships/image" Target="../media/image20.png"/><Relationship Id="rId2" Type="http://schemas.openxmlformats.org/officeDocument/2006/relationships/image" Target="../media/image24.png"/><Relationship Id="rId16" Type="http://schemas.openxmlformats.org/officeDocument/2006/relationships/image" Target="../media/image17.svg"/><Relationship Id="rId1" Type="http://schemas.openxmlformats.org/officeDocument/2006/relationships/slideLayout" Target="../slideLayouts/slideLayout4.xml"/><Relationship Id="rId6" Type="http://schemas.openxmlformats.org/officeDocument/2006/relationships/diagramQuickStyle" Target="../diagrams/quickStyle1.xml"/><Relationship Id="rId11" Type="http://schemas.openxmlformats.org/officeDocument/2006/relationships/image" Target="../media/image28.png"/><Relationship Id="rId5" Type="http://schemas.openxmlformats.org/officeDocument/2006/relationships/diagramLayout" Target="../diagrams/layout1.xml"/><Relationship Id="rId15" Type="http://schemas.openxmlformats.org/officeDocument/2006/relationships/image" Target="../media/image16.png"/><Relationship Id="rId10" Type="http://schemas.openxmlformats.org/officeDocument/2006/relationships/hyperlink" Target="https://dok.kombit.dk/Media/638417788414498626/Bilag%20-%20(eFaktura%203)%20Kriterier%20for%20at%20KP%20kan%20modtage%20eFaktura%20samt%20at%20KP%20kan%20godkende%20fakturaer%20automatisk.pdf" TargetMode="External"/><Relationship Id="rId19" Type="http://schemas.openxmlformats.org/officeDocument/2006/relationships/image" Target="../media/image55.png"/><Relationship Id="rId4" Type="http://schemas.openxmlformats.org/officeDocument/2006/relationships/diagramData" Target="../diagrams/data1.xml"/><Relationship Id="rId9" Type="http://schemas.openxmlformats.org/officeDocument/2006/relationships/image" Target="../media/image54.png"/><Relationship Id="rId14" Type="http://schemas.openxmlformats.org/officeDocument/2006/relationships/image" Target="../media/image31.sv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25.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24.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9.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31.sv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3DEF85-1DA3-6DE2-53A3-6316C1B11959}"/>
              </a:ext>
            </a:extLst>
          </p:cNvPr>
          <p:cNvSpPr>
            <a:spLocks noGrp="1"/>
          </p:cNvSpPr>
          <p:nvPr>
            <p:ph type="title"/>
          </p:nvPr>
        </p:nvSpPr>
        <p:spPr/>
        <p:txBody>
          <a:bodyPr/>
          <a:lstStyle/>
          <a:p>
            <a:r>
              <a:rPr lang="da-DK" dirty="0"/>
              <a:t>eFaktura i KP - webinar</a:t>
            </a:r>
          </a:p>
        </p:txBody>
      </p:sp>
      <p:sp>
        <p:nvSpPr>
          <p:cNvPr id="3" name="Pladsholder til tekst 2">
            <a:extLst>
              <a:ext uri="{FF2B5EF4-FFF2-40B4-BE49-F238E27FC236}">
                <a16:creationId xmlns:a16="http://schemas.microsoft.com/office/drawing/2014/main" id="{8DB9055B-DE06-84E8-AD03-4D31A749359A}"/>
              </a:ext>
            </a:extLst>
          </p:cNvPr>
          <p:cNvSpPr>
            <a:spLocks noGrp="1"/>
          </p:cNvSpPr>
          <p:nvPr>
            <p:ph type="body" sz="quarter" idx="15"/>
          </p:nvPr>
        </p:nvSpPr>
        <p:spPr/>
        <p:txBody>
          <a:bodyPr/>
          <a:lstStyle/>
          <a:p>
            <a:endParaRPr lang="da-DK"/>
          </a:p>
        </p:txBody>
      </p:sp>
      <p:sp>
        <p:nvSpPr>
          <p:cNvPr id="4" name="Pladsholder til tekst 3">
            <a:extLst>
              <a:ext uri="{FF2B5EF4-FFF2-40B4-BE49-F238E27FC236}">
                <a16:creationId xmlns:a16="http://schemas.microsoft.com/office/drawing/2014/main" id="{A285E7CC-5C12-43DA-6A66-906DB68BF0DE}"/>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2194387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72656-91E0-734E-5DAC-79BF1804368D}"/>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B1E181C4-1011-4704-B3EA-ACAAE1954902}"/>
              </a:ext>
            </a:extLst>
          </p:cNvPr>
          <p:cNvPicPr>
            <a:picLocks noChangeAspect="1"/>
          </p:cNvPicPr>
          <p:nvPr/>
        </p:nvPicPr>
        <p:blipFill rotWithShape="1">
          <a:blip r:embed="rId2"/>
          <a:srcRect t="31716" b="58951"/>
          <a:stretch/>
        </p:blipFill>
        <p:spPr>
          <a:xfrm>
            <a:off x="2393688" y="2716730"/>
            <a:ext cx="5388824" cy="568687"/>
          </a:xfrm>
          <a:prstGeom prst="rect">
            <a:avLst/>
          </a:prstGeom>
        </p:spPr>
      </p:pic>
      <p:pic>
        <p:nvPicPr>
          <p:cNvPr id="24" name="Billede 23">
            <a:extLst>
              <a:ext uri="{FF2B5EF4-FFF2-40B4-BE49-F238E27FC236}">
                <a16:creationId xmlns:a16="http://schemas.microsoft.com/office/drawing/2014/main" id="{98B312F9-1A76-24CD-5E5A-22AC5A937478}"/>
              </a:ext>
            </a:extLst>
          </p:cNvPr>
          <p:cNvPicPr>
            <a:picLocks noChangeAspect="1"/>
          </p:cNvPicPr>
          <p:nvPr/>
        </p:nvPicPr>
        <p:blipFill>
          <a:blip r:embed="rId3"/>
          <a:stretch>
            <a:fillRect/>
          </a:stretch>
        </p:blipFill>
        <p:spPr>
          <a:xfrm>
            <a:off x="5449801" y="229490"/>
            <a:ext cx="947312" cy="193611"/>
          </a:xfrm>
          <a:prstGeom prst="rect">
            <a:avLst/>
          </a:prstGeom>
        </p:spPr>
      </p:pic>
      <p:pic>
        <p:nvPicPr>
          <p:cNvPr id="25" name="Billede 24">
            <a:extLst>
              <a:ext uri="{FF2B5EF4-FFF2-40B4-BE49-F238E27FC236}">
                <a16:creationId xmlns:a16="http://schemas.microsoft.com/office/drawing/2014/main" id="{82181A1C-0BBF-7244-B79B-7D1A887DB006}"/>
              </a:ext>
            </a:extLst>
          </p:cNvPr>
          <p:cNvPicPr>
            <a:picLocks noChangeAspect="1"/>
          </p:cNvPicPr>
          <p:nvPr/>
        </p:nvPicPr>
        <p:blipFill>
          <a:blip r:embed="rId4"/>
          <a:srcRect/>
          <a:stretch/>
        </p:blipFill>
        <p:spPr>
          <a:xfrm>
            <a:off x="5466304" y="423101"/>
            <a:ext cx="3513246" cy="4506403"/>
          </a:xfrm>
          <a:prstGeom prst="rect">
            <a:avLst/>
          </a:prstGeom>
        </p:spPr>
      </p:pic>
      <p:sp>
        <p:nvSpPr>
          <p:cNvPr id="2" name="Titel 1">
            <a:extLst>
              <a:ext uri="{FF2B5EF4-FFF2-40B4-BE49-F238E27FC236}">
                <a16:creationId xmlns:a16="http://schemas.microsoft.com/office/drawing/2014/main" id="{EA6B731F-E198-1882-E707-2389E6AA990A}"/>
              </a:ext>
            </a:extLst>
          </p:cNvPr>
          <p:cNvSpPr>
            <a:spLocks noGrp="1"/>
          </p:cNvSpPr>
          <p:nvPr>
            <p:ph type="title"/>
          </p:nvPr>
        </p:nvSpPr>
        <p:spPr/>
        <p:txBody>
          <a:bodyPr/>
          <a:lstStyle/>
          <a:p>
            <a:r>
              <a:rPr lang="da-DK" dirty="0"/>
              <a:t>Manuelt flow - simpelt</a:t>
            </a:r>
            <a:br>
              <a:rPr lang="da-DK" dirty="0"/>
            </a:br>
            <a:endParaRPr lang="da-DK" dirty="0"/>
          </a:p>
        </p:txBody>
      </p:sp>
      <p:sp>
        <p:nvSpPr>
          <p:cNvPr id="4" name="Pladsholder til tekst 3">
            <a:extLst>
              <a:ext uri="{FF2B5EF4-FFF2-40B4-BE49-F238E27FC236}">
                <a16:creationId xmlns:a16="http://schemas.microsoft.com/office/drawing/2014/main" id="{BA969727-370B-B785-F109-81962EAC3EDF}"/>
              </a:ext>
            </a:extLst>
          </p:cNvPr>
          <p:cNvSpPr>
            <a:spLocks noGrp="1"/>
          </p:cNvSpPr>
          <p:nvPr>
            <p:ph type="body" sz="quarter" idx="11"/>
          </p:nvPr>
        </p:nvSpPr>
        <p:spPr/>
        <p:txBody>
          <a:bodyPr/>
          <a:lstStyle/>
          <a:p>
            <a:r>
              <a:rPr lang="da-DK" dirty="0"/>
              <a:t>eFaktura i KP - webinar</a:t>
            </a:r>
          </a:p>
        </p:txBody>
      </p:sp>
      <p:sp>
        <p:nvSpPr>
          <p:cNvPr id="12" name="Tekstfelt 11">
            <a:extLst>
              <a:ext uri="{FF2B5EF4-FFF2-40B4-BE49-F238E27FC236}">
                <a16:creationId xmlns:a16="http://schemas.microsoft.com/office/drawing/2014/main" id="{3B93C8EB-64AE-CEBE-2E73-48DB75887AC1}"/>
              </a:ext>
            </a:extLst>
          </p:cNvPr>
          <p:cNvSpPr txBox="1"/>
          <p:nvPr/>
        </p:nvSpPr>
        <p:spPr>
          <a:xfrm>
            <a:off x="1402085" y="1051874"/>
            <a:ext cx="2216604" cy="721232"/>
          </a:xfrm>
          <a:prstGeom prst="rect">
            <a:avLst/>
          </a:prstGeom>
          <a:noFill/>
          <a:ln>
            <a:noFill/>
          </a:ln>
        </p:spPr>
        <p:txBody>
          <a:bodyPr wrap="square" rtlCol="0">
            <a:noAutofit/>
          </a:bodyPr>
          <a:lstStyle/>
          <a:p>
            <a:pPr>
              <a:spcAft>
                <a:spcPts val="300"/>
              </a:spcAft>
            </a:pPr>
            <a:r>
              <a:rPr lang="da-DK" sz="1000" kern="0" dirty="0">
                <a:latin typeface="Neue Haas Grotesk Text Pro" panose="020B0504020202020204" pitchFamily="34" charset="77"/>
                <a:cs typeface="Arial"/>
              </a:rPr>
              <a:t>Sammenholdt med person og pensionsoplysninger på borgeren afgør i nu manuelt, om fakturaen skal godkendes eller afvises.</a:t>
            </a:r>
          </a:p>
        </p:txBody>
      </p:sp>
      <p:cxnSp>
        <p:nvCxnSpPr>
          <p:cNvPr id="28" name="Lige pilforbindelse 27">
            <a:extLst>
              <a:ext uri="{FF2B5EF4-FFF2-40B4-BE49-F238E27FC236}">
                <a16:creationId xmlns:a16="http://schemas.microsoft.com/office/drawing/2014/main" id="{9C8C077D-AE28-DA4E-46B5-9752F1C9BC05}"/>
              </a:ext>
            </a:extLst>
          </p:cNvPr>
          <p:cNvCxnSpPr>
            <a:cxnSpLocks/>
            <a:endCxn id="23" idx="1"/>
          </p:cNvCxnSpPr>
          <p:nvPr/>
        </p:nvCxnSpPr>
        <p:spPr bwMode="auto">
          <a:xfrm flipV="1">
            <a:off x="4760068" y="1874914"/>
            <a:ext cx="680449" cy="1030414"/>
          </a:xfrm>
          <a:prstGeom prst="straightConnector1">
            <a:avLst/>
          </a:prstGeom>
          <a:ln>
            <a:headEnd type="none" w="med" len="med"/>
            <a:tailEnd type="triangle"/>
          </a:ln>
          <a:extLst>
            <a:ext uri="{909E8E84-426E-40dd-AFC4-6F175D3DCCD1}">
              <a14:hiddenFill xmlns:a14="http://schemas.microsoft.com/office/drawing/2010/main" xmlns="">
                <a:noFill/>
              </a14:hiddenFill>
            </a:ext>
          </a:extLst>
        </p:spPr>
        <p:style>
          <a:lnRef idx="1">
            <a:schemeClr val="accent1"/>
          </a:lnRef>
          <a:fillRef idx="0">
            <a:schemeClr val="accent1"/>
          </a:fillRef>
          <a:effectRef idx="0">
            <a:schemeClr val="accent1"/>
          </a:effectRef>
          <a:fontRef idx="minor">
            <a:schemeClr val="tx1"/>
          </a:fontRef>
        </p:style>
      </p:cxnSp>
      <p:pic>
        <p:nvPicPr>
          <p:cNvPr id="11" name="Billede 10">
            <a:extLst>
              <a:ext uri="{FF2B5EF4-FFF2-40B4-BE49-F238E27FC236}">
                <a16:creationId xmlns:a16="http://schemas.microsoft.com/office/drawing/2014/main" id="{894FAE15-A563-08C3-8767-B8CCF5518DA6}"/>
              </a:ext>
            </a:extLst>
          </p:cNvPr>
          <p:cNvPicPr>
            <a:picLocks noChangeAspect="1"/>
          </p:cNvPicPr>
          <p:nvPr/>
        </p:nvPicPr>
        <p:blipFill rotWithShape="1">
          <a:blip r:embed="rId5"/>
          <a:srcRect r="24986" b="90499"/>
          <a:stretch/>
        </p:blipFill>
        <p:spPr>
          <a:xfrm>
            <a:off x="430706" y="1744322"/>
            <a:ext cx="3421448" cy="228035"/>
          </a:xfrm>
          <a:prstGeom prst="rect">
            <a:avLst/>
          </a:prstGeom>
        </p:spPr>
      </p:pic>
      <p:pic>
        <p:nvPicPr>
          <p:cNvPr id="13" name="Billede 12">
            <a:extLst>
              <a:ext uri="{FF2B5EF4-FFF2-40B4-BE49-F238E27FC236}">
                <a16:creationId xmlns:a16="http://schemas.microsoft.com/office/drawing/2014/main" id="{617A70A7-85A0-9E8B-F95E-6693CE73E7B2}"/>
              </a:ext>
            </a:extLst>
          </p:cNvPr>
          <p:cNvPicPr>
            <a:picLocks noChangeAspect="1"/>
          </p:cNvPicPr>
          <p:nvPr/>
        </p:nvPicPr>
        <p:blipFill rotWithShape="1">
          <a:blip r:embed="rId5"/>
          <a:srcRect t="92285" r="24986"/>
          <a:stretch/>
        </p:blipFill>
        <p:spPr>
          <a:xfrm>
            <a:off x="430706" y="2363259"/>
            <a:ext cx="3420000" cy="185090"/>
          </a:xfrm>
          <a:prstGeom prst="rect">
            <a:avLst/>
          </a:prstGeom>
        </p:spPr>
      </p:pic>
      <p:sp>
        <p:nvSpPr>
          <p:cNvPr id="19" name="Tekstfelt 18">
            <a:extLst>
              <a:ext uri="{FF2B5EF4-FFF2-40B4-BE49-F238E27FC236}">
                <a16:creationId xmlns:a16="http://schemas.microsoft.com/office/drawing/2014/main" id="{5251AA49-F7AC-D2D2-B422-C970826D5FFE}"/>
              </a:ext>
            </a:extLst>
          </p:cNvPr>
          <p:cNvSpPr txBox="1"/>
          <p:nvPr/>
        </p:nvSpPr>
        <p:spPr>
          <a:xfrm>
            <a:off x="1402085" y="3590251"/>
            <a:ext cx="2216604" cy="721232"/>
          </a:xfrm>
          <a:prstGeom prst="rect">
            <a:avLst/>
          </a:prstGeom>
          <a:noFill/>
          <a:ln>
            <a:noFill/>
          </a:ln>
        </p:spPr>
        <p:txBody>
          <a:bodyPr wrap="square" rtlCol="0">
            <a:noAutofit/>
          </a:bodyPr>
          <a:lstStyle/>
          <a:p>
            <a:pPr>
              <a:spcAft>
                <a:spcPts val="300"/>
              </a:spcAft>
            </a:pPr>
            <a:r>
              <a:rPr lang="da-DK" sz="1000" kern="0" dirty="0">
                <a:latin typeface="Neue Haas Grotesk Text Pro" panose="020B0504020202020204" pitchFamily="34" charset="77"/>
                <a:cs typeface="Arial"/>
              </a:rPr>
              <a:t>Der er desværre pt. ikke nogen hjælp til at vurdere, om fakturaen er korrekt. Det er op til jeres faglige vurdering som nu.</a:t>
            </a:r>
          </a:p>
        </p:txBody>
      </p:sp>
      <p:sp>
        <p:nvSpPr>
          <p:cNvPr id="23" name="Rektangel 22">
            <a:extLst>
              <a:ext uri="{FF2B5EF4-FFF2-40B4-BE49-F238E27FC236}">
                <a16:creationId xmlns:a16="http://schemas.microsoft.com/office/drawing/2014/main" id="{8ED159E5-B5F3-BEBF-E876-52DB76D5B8B8}"/>
              </a:ext>
            </a:extLst>
          </p:cNvPr>
          <p:cNvSpPr/>
          <p:nvPr/>
        </p:nvSpPr>
        <p:spPr>
          <a:xfrm>
            <a:off x="5440517" y="1716029"/>
            <a:ext cx="2690503" cy="317769"/>
          </a:xfrm>
          <a:prstGeom prst="rect">
            <a:avLst/>
          </a:prstGeom>
          <a:solidFill>
            <a:srgbClr val="FFFF00">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Tree>
    <p:extLst>
      <p:ext uri="{BB962C8B-B14F-4D97-AF65-F5344CB8AC3E}">
        <p14:creationId xmlns:p14="http://schemas.microsoft.com/office/powerpoint/2010/main" val="92441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39CE2-583B-BF58-8D64-31363B68DD45}"/>
            </a:ext>
          </a:extLst>
        </p:cNvPr>
        <p:cNvGrpSpPr/>
        <p:nvPr/>
      </p:nvGrpSpPr>
      <p:grpSpPr>
        <a:xfrm>
          <a:off x="0" y="0"/>
          <a:ext cx="0" cy="0"/>
          <a:chOff x="0" y="0"/>
          <a:chExt cx="0" cy="0"/>
        </a:xfrm>
      </p:grpSpPr>
      <p:pic>
        <p:nvPicPr>
          <p:cNvPr id="17" name="Billede 16">
            <a:extLst>
              <a:ext uri="{FF2B5EF4-FFF2-40B4-BE49-F238E27FC236}">
                <a16:creationId xmlns:a16="http://schemas.microsoft.com/office/drawing/2014/main" id="{7BB9C2FF-2C67-7C9B-5B4F-7B60CCD6C78F}"/>
              </a:ext>
            </a:extLst>
          </p:cNvPr>
          <p:cNvPicPr>
            <a:picLocks noChangeAspect="1"/>
          </p:cNvPicPr>
          <p:nvPr/>
        </p:nvPicPr>
        <p:blipFill>
          <a:blip r:embed="rId2"/>
          <a:srcRect/>
          <a:stretch/>
        </p:blipFill>
        <p:spPr>
          <a:xfrm>
            <a:off x="5466304" y="423101"/>
            <a:ext cx="3513246" cy="4506403"/>
          </a:xfrm>
          <a:prstGeom prst="rect">
            <a:avLst/>
          </a:prstGeom>
        </p:spPr>
      </p:pic>
      <p:sp>
        <p:nvSpPr>
          <p:cNvPr id="2" name="Titel 1">
            <a:extLst>
              <a:ext uri="{FF2B5EF4-FFF2-40B4-BE49-F238E27FC236}">
                <a16:creationId xmlns:a16="http://schemas.microsoft.com/office/drawing/2014/main" id="{4D1DB0EE-67EF-E354-6635-51134D7A5C9D}"/>
              </a:ext>
            </a:extLst>
          </p:cNvPr>
          <p:cNvSpPr>
            <a:spLocks noGrp="1"/>
          </p:cNvSpPr>
          <p:nvPr>
            <p:ph type="title"/>
          </p:nvPr>
        </p:nvSpPr>
        <p:spPr/>
        <p:txBody>
          <a:bodyPr/>
          <a:lstStyle/>
          <a:p>
            <a:r>
              <a:rPr lang="da-DK" dirty="0"/>
              <a:t>Manuelt flow - simpelt</a:t>
            </a:r>
            <a:br>
              <a:rPr lang="da-DK" dirty="0"/>
            </a:br>
            <a:endParaRPr lang="da-DK" dirty="0"/>
          </a:p>
        </p:txBody>
      </p:sp>
      <p:sp>
        <p:nvSpPr>
          <p:cNvPr id="4" name="Pladsholder til tekst 3">
            <a:extLst>
              <a:ext uri="{FF2B5EF4-FFF2-40B4-BE49-F238E27FC236}">
                <a16:creationId xmlns:a16="http://schemas.microsoft.com/office/drawing/2014/main" id="{30EFC921-EB0A-34DF-8852-5AA4012EED03}"/>
              </a:ext>
            </a:extLst>
          </p:cNvPr>
          <p:cNvSpPr>
            <a:spLocks noGrp="1"/>
          </p:cNvSpPr>
          <p:nvPr>
            <p:ph type="body" sz="quarter" idx="11"/>
          </p:nvPr>
        </p:nvSpPr>
        <p:spPr/>
        <p:txBody>
          <a:bodyPr/>
          <a:lstStyle/>
          <a:p>
            <a:r>
              <a:rPr lang="da-DK" dirty="0"/>
              <a:t>eFaktura i KP - webinar</a:t>
            </a:r>
          </a:p>
        </p:txBody>
      </p:sp>
      <p:sp>
        <p:nvSpPr>
          <p:cNvPr id="12" name="Tekstfelt 11">
            <a:extLst>
              <a:ext uri="{FF2B5EF4-FFF2-40B4-BE49-F238E27FC236}">
                <a16:creationId xmlns:a16="http://schemas.microsoft.com/office/drawing/2014/main" id="{7C34EF8D-FE2C-BC26-FDE7-EC5C54D0E632}"/>
              </a:ext>
            </a:extLst>
          </p:cNvPr>
          <p:cNvSpPr txBox="1"/>
          <p:nvPr/>
        </p:nvSpPr>
        <p:spPr>
          <a:xfrm>
            <a:off x="1402085" y="1172420"/>
            <a:ext cx="2216604" cy="993607"/>
          </a:xfrm>
          <a:prstGeom prst="rect">
            <a:avLst/>
          </a:prstGeom>
          <a:noFill/>
          <a:ln>
            <a:noFill/>
          </a:ln>
        </p:spPr>
        <p:txBody>
          <a:bodyPr wrap="square" rtlCol="0">
            <a:noAutofit/>
          </a:bodyPr>
          <a:lstStyle/>
          <a:p>
            <a:pPr>
              <a:spcAft>
                <a:spcPts val="300"/>
              </a:spcAft>
            </a:pPr>
            <a:r>
              <a:rPr lang="da-DK" sz="1000" kern="0" dirty="0">
                <a:latin typeface="Neue Haas Grotesk Text Pro" panose="020B0504020202020204" pitchFamily="34" charset="77"/>
                <a:cs typeface="Arial"/>
              </a:rPr>
              <a:t>Hvis fakturaen kan godkendes, skal der </a:t>
            </a:r>
            <a:r>
              <a:rPr lang="da-DK" sz="1000" b="1" kern="0" dirty="0">
                <a:latin typeface="Neue Haas Grotesk Text Pro" panose="020B0504020202020204" pitchFamily="34" charset="77"/>
                <a:cs typeface="Arial"/>
              </a:rPr>
              <a:t>anvises kontering </a:t>
            </a:r>
            <a:r>
              <a:rPr lang="da-DK" sz="1000" kern="0" dirty="0">
                <a:latin typeface="Neue Haas Grotesk Text Pro" panose="020B0504020202020204" pitchFamily="34" charset="77"/>
                <a:cs typeface="Arial"/>
              </a:rPr>
              <a:t>af udgiften </a:t>
            </a:r>
          </a:p>
          <a:p>
            <a:pPr>
              <a:spcAft>
                <a:spcPts val="300"/>
              </a:spcAft>
            </a:pPr>
            <a:r>
              <a:rPr lang="da-DK" sz="1000" kern="0" dirty="0">
                <a:latin typeface="Neue Haas Grotesk Text Pro" panose="020B0504020202020204" pitchFamily="34" charset="77"/>
                <a:cs typeface="Arial"/>
              </a:rPr>
              <a:t>og der skal </a:t>
            </a:r>
            <a:r>
              <a:rPr lang="da-DK" sz="1000" b="1" kern="0" dirty="0">
                <a:latin typeface="Neue Haas Grotesk Text Pro" panose="020B0504020202020204" pitchFamily="34" charset="77"/>
                <a:cs typeface="Arial"/>
              </a:rPr>
              <a:t>tilknyttes en sag</a:t>
            </a:r>
            <a:endParaRPr lang="da-DK" sz="1000" kern="0" dirty="0">
              <a:latin typeface="Neue Haas Grotesk Text Pro" panose="020B0504020202020204" pitchFamily="34" charset="77"/>
              <a:cs typeface="Arial"/>
            </a:endParaRPr>
          </a:p>
        </p:txBody>
      </p:sp>
      <p:sp>
        <p:nvSpPr>
          <p:cNvPr id="19" name="Tekstfelt 18">
            <a:extLst>
              <a:ext uri="{FF2B5EF4-FFF2-40B4-BE49-F238E27FC236}">
                <a16:creationId xmlns:a16="http://schemas.microsoft.com/office/drawing/2014/main" id="{95164F14-55AC-06D3-1A9A-1E2A21E8AD02}"/>
              </a:ext>
            </a:extLst>
          </p:cNvPr>
          <p:cNvSpPr txBox="1"/>
          <p:nvPr/>
        </p:nvSpPr>
        <p:spPr>
          <a:xfrm>
            <a:off x="461012" y="2813240"/>
            <a:ext cx="3080425" cy="721232"/>
          </a:xfrm>
          <a:prstGeom prst="rect">
            <a:avLst/>
          </a:prstGeom>
          <a:noFill/>
          <a:ln>
            <a:noFill/>
          </a:ln>
        </p:spPr>
        <p:txBody>
          <a:bodyPr wrap="square" rtlCol="0">
            <a:noAutofit/>
          </a:bodyPr>
          <a:lstStyle/>
          <a:p>
            <a:pPr>
              <a:spcAft>
                <a:spcPts val="300"/>
              </a:spcAft>
            </a:pPr>
            <a:r>
              <a:rPr lang="da-DK" sz="1000" kern="0" dirty="0">
                <a:latin typeface="Neue Haas Grotesk Text Pro" panose="020B0504020202020204" pitchFamily="34" charset="77"/>
                <a:cs typeface="Arial"/>
              </a:rPr>
              <a:t>Der er tre muligheder:</a:t>
            </a:r>
          </a:p>
          <a:p>
            <a:pPr>
              <a:spcAft>
                <a:spcPts val="300"/>
              </a:spcAft>
            </a:pPr>
            <a:r>
              <a:rPr lang="da-DK" sz="1000" kern="0" dirty="0">
                <a:latin typeface="Neue Haas Grotesk Text Pro" panose="020B0504020202020204" pitchFamily="34" charset="77"/>
                <a:cs typeface="Arial"/>
              </a:rPr>
              <a:t>- </a:t>
            </a:r>
            <a:r>
              <a:rPr lang="da-DK" sz="1000" b="1" kern="0" dirty="0">
                <a:latin typeface="Neue Haas Grotesk Text Pro" panose="020B0504020202020204" pitchFamily="34" charset="77"/>
                <a:cs typeface="Arial"/>
              </a:rPr>
              <a:t>Vælg bevilling, der afventer faktura</a:t>
            </a:r>
          </a:p>
          <a:p>
            <a:pPr>
              <a:spcAft>
                <a:spcPts val="300"/>
              </a:spcAft>
            </a:pPr>
            <a:r>
              <a:rPr lang="da-DK" sz="1000" kern="0" dirty="0">
                <a:latin typeface="Neue Haas Grotesk Text Pro" panose="020B0504020202020204" pitchFamily="34" charset="77"/>
                <a:cs typeface="Arial"/>
              </a:rPr>
              <a:t>(typisk udvidet helbredstillæg eller personligt tillæg, hvor der på forhånd er bevilget et beløb)</a:t>
            </a:r>
          </a:p>
          <a:p>
            <a:pPr>
              <a:spcAft>
                <a:spcPts val="300"/>
              </a:spcAft>
            </a:pPr>
            <a:r>
              <a:rPr lang="da-DK" sz="1000" b="1" kern="0" dirty="0">
                <a:latin typeface="Neue Haas Grotesk Text Pro" panose="020B0504020202020204" pitchFamily="34" charset="77"/>
                <a:cs typeface="Arial"/>
              </a:rPr>
              <a:t>- Tilføj ydelse til bevilling</a:t>
            </a:r>
          </a:p>
          <a:p>
            <a:pPr>
              <a:spcAft>
                <a:spcPts val="300"/>
              </a:spcAft>
            </a:pPr>
            <a:r>
              <a:rPr lang="da-DK" sz="1000" kern="0" dirty="0">
                <a:latin typeface="Neue Haas Grotesk Text Pro" panose="020B0504020202020204" pitchFamily="34" charset="77"/>
                <a:cs typeface="Arial"/>
              </a:rPr>
              <a:t>(typisk bevilling uden forudbestemt beløb, fx udvidet helbredstillæg til fodbehandling eller alm. Helbredtillæg)</a:t>
            </a:r>
          </a:p>
          <a:p>
            <a:pPr>
              <a:spcAft>
                <a:spcPts val="300"/>
              </a:spcAft>
            </a:pPr>
            <a:r>
              <a:rPr lang="da-DK" sz="1000" b="1" kern="0" dirty="0">
                <a:latin typeface="Neue Haas Grotesk Text Pro" panose="020B0504020202020204" pitchFamily="34" charset="77"/>
                <a:cs typeface="Arial"/>
              </a:rPr>
              <a:t>- Opret en ny alm. Helbredstillægssag</a:t>
            </a:r>
          </a:p>
          <a:p>
            <a:pPr>
              <a:spcAft>
                <a:spcPts val="300"/>
              </a:spcAft>
            </a:pPr>
            <a:r>
              <a:rPr lang="da-DK" sz="1000" kern="0" dirty="0">
                <a:latin typeface="Neue Haas Grotesk Text Pro" panose="020B0504020202020204" pitchFamily="34" charset="77"/>
                <a:cs typeface="Arial"/>
              </a:rPr>
              <a:t>(til alm. Helbredstillægssag, hvor der ikke allerede er oprettet en sag)</a:t>
            </a:r>
          </a:p>
        </p:txBody>
      </p:sp>
      <p:pic>
        <p:nvPicPr>
          <p:cNvPr id="3" name="Billede 2">
            <a:extLst>
              <a:ext uri="{FF2B5EF4-FFF2-40B4-BE49-F238E27FC236}">
                <a16:creationId xmlns:a16="http://schemas.microsoft.com/office/drawing/2014/main" id="{56E29BD8-3AAF-4824-7C4D-CD6C3335E9EC}"/>
              </a:ext>
            </a:extLst>
          </p:cNvPr>
          <p:cNvPicPr>
            <a:picLocks noChangeAspect="1"/>
          </p:cNvPicPr>
          <p:nvPr/>
        </p:nvPicPr>
        <p:blipFill rotWithShape="1">
          <a:blip r:embed="rId3"/>
          <a:srcRect t="63150" r="37249" b="25885"/>
          <a:stretch/>
        </p:blipFill>
        <p:spPr>
          <a:xfrm>
            <a:off x="1104408" y="2068757"/>
            <a:ext cx="3279525" cy="647973"/>
          </a:xfrm>
          <a:prstGeom prst="rect">
            <a:avLst/>
          </a:prstGeom>
        </p:spPr>
      </p:pic>
      <p:cxnSp>
        <p:nvCxnSpPr>
          <p:cNvPr id="28" name="Lige pilforbindelse 27">
            <a:extLst>
              <a:ext uri="{FF2B5EF4-FFF2-40B4-BE49-F238E27FC236}">
                <a16:creationId xmlns:a16="http://schemas.microsoft.com/office/drawing/2014/main" id="{9A1788F1-6AD0-4F9C-FC27-230503C2D1F1}"/>
              </a:ext>
            </a:extLst>
          </p:cNvPr>
          <p:cNvCxnSpPr>
            <a:cxnSpLocks/>
            <a:stCxn id="3" idx="3"/>
            <a:endCxn id="14" idx="1"/>
          </p:cNvCxnSpPr>
          <p:nvPr/>
        </p:nvCxnSpPr>
        <p:spPr bwMode="auto">
          <a:xfrm>
            <a:off x="4383933" y="2392744"/>
            <a:ext cx="1091777" cy="746048"/>
          </a:xfrm>
          <a:prstGeom prst="straightConnector1">
            <a:avLst/>
          </a:prstGeom>
          <a:ln>
            <a:headEnd type="none" w="med" len="med"/>
            <a:tailEnd type="triangle"/>
          </a:ln>
          <a:extLst>
            <a:ext uri="{909E8E84-426E-40dd-AFC4-6F175D3DCCD1}">
              <a14:hiddenFill xmlns:a14="http://schemas.microsoft.com/office/drawing/2010/main" xmlns="">
                <a:noFill/>
              </a14:hiddenFill>
            </a:ext>
          </a:extLst>
        </p:spPr>
        <p:style>
          <a:lnRef idx="1">
            <a:schemeClr val="accent1"/>
          </a:lnRef>
          <a:fillRef idx="0">
            <a:schemeClr val="accent1"/>
          </a:fillRef>
          <a:effectRef idx="0">
            <a:schemeClr val="accent1"/>
          </a:effectRef>
          <a:fontRef idx="minor">
            <a:schemeClr val="tx1"/>
          </a:fontRef>
        </p:style>
      </p:cxnSp>
      <p:sp>
        <p:nvSpPr>
          <p:cNvPr id="14" name="Rektangel 13">
            <a:extLst>
              <a:ext uri="{FF2B5EF4-FFF2-40B4-BE49-F238E27FC236}">
                <a16:creationId xmlns:a16="http://schemas.microsoft.com/office/drawing/2014/main" id="{80D63046-072B-C403-BF14-318AC13B7383}"/>
              </a:ext>
            </a:extLst>
          </p:cNvPr>
          <p:cNvSpPr/>
          <p:nvPr/>
        </p:nvSpPr>
        <p:spPr>
          <a:xfrm>
            <a:off x="5475710" y="2918298"/>
            <a:ext cx="2690503" cy="440987"/>
          </a:xfrm>
          <a:prstGeom prst="rect">
            <a:avLst/>
          </a:prstGeom>
          <a:solidFill>
            <a:srgbClr val="FFFF00">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pic>
        <p:nvPicPr>
          <p:cNvPr id="16" name="Billede 15">
            <a:extLst>
              <a:ext uri="{FF2B5EF4-FFF2-40B4-BE49-F238E27FC236}">
                <a16:creationId xmlns:a16="http://schemas.microsoft.com/office/drawing/2014/main" id="{815B2CE7-C70A-02C9-98D3-1E43D1318334}"/>
              </a:ext>
            </a:extLst>
          </p:cNvPr>
          <p:cNvPicPr>
            <a:picLocks noChangeAspect="1"/>
          </p:cNvPicPr>
          <p:nvPr/>
        </p:nvPicPr>
        <p:blipFill>
          <a:blip r:embed="rId4"/>
          <a:stretch>
            <a:fillRect/>
          </a:stretch>
        </p:blipFill>
        <p:spPr>
          <a:xfrm>
            <a:off x="5449801" y="229490"/>
            <a:ext cx="947312" cy="193611"/>
          </a:xfrm>
          <a:prstGeom prst="rect">
            <a:avLst/>
          </a:prstGeom>
        </p:spPr>
      </p:pic>
    </p:spTree>
    <p:extLst>
      <p:ext uri="{BB962C8B-B14F-4D97-AF65-F5344CB8AC3E}">
        <p14:creationId xmlns:p14="http://schemas.microsoft.com/office/powerpoint/2010/main" val="1782166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BF48E-F823-5583-B141-E592FBD634A2}"/>
            </a:ext>
          </a:extLst>
        </p:cNvPr>
        <p:cNvGrpSpPr/>
        <p:nvPr/>
      </p:nvGrpSpPr>
      <p:grpSpPr>
        <a:xfrm>
          <a:off x="0" y="0"/>
          <a:ext cx="0" cy="0"/>
          <a:chOff x="0" y="0"/>
          <a:chExt cx="0" cy="0"/>
        </a:xfrm>
      </p:grpSpPr>
      <p:pic>
        <p:nvPicPr>
          <p:cNvPr id="8" name="Billede 7">
            <a:extLst>
              <a:ext uri="{FF2B5EF4-FFF2-40B4-BE49-F238E27FC236}">
                <a16:creationId xmlns:a16="http://schemas.microsoft.com/office/drawing/2014/main" id="{ECB6CDAF-9067-F4A2-4C65-C1F27197C7D9}"/>
              </a:ext>
            </a:extLst>
          </p:cNvPr>
          <p:cNvPicPr>
            <a:picLocks noChangeAspect="1"/>
          </p:cNvPicPr>
          <p:nvPr/>
        </p:nvPicPr>
        <p:blipFill rotWithShape="1">
          <a:blip r:embed="rId2"/>
          <a:srcRect l="270" t="10335" r="270"/>
          <a:stretch/>
        </p:blipFill>
        <p:spPr>
          <a:xfrm>
            <a:off x="340702" y="2712720"/>
            <a:ext cx="6673990" cy="1238568"/>
          </a:xfrm>
          <a:prstGeom prst="rect">
            <a:avLst/>
          </a:prstGeom>
        </p:spPr>
      </p:pic>
      <p:pic>
        <p:nvPicPr>
          <p:cNvPr id="16" name="Billede 15">
            <a:extLst>
              <a:ext uri="{FF2B5EF4-FFF2-40B4-BE49-F238E27FC236}">
                <a16:creationId xmlns:a16="http://schemas.microsoft.com/office/drawing/2014/main" id="{0C943654-EAF5-5541-D40A-9FB894DC44FC}"/>
              </a:ext>
            </a:extLst>
          </p:cNvPr>
          <p:cNvPicPr>
            <a:picLocks noChangeAspect="1"/>
          </p:cNvPicPr>
          <p:nvPr/>
        </p:nvPicPr>
        <p:blipFill>
          <a:blip r:embed="rId3"/>
          <a:srcRect/>
          <a:stretch/>
        </p:blipFill>
        <p:spPr>
          <a:xfrm>
            <a:off x="5466304" y="423101"/>
            <a:ext cx="3513246" cy="4506403"/>
          </a:xfrm>
          <a:prstGeom prst="rect">
            <a:avLst/>
          </a:prstGeom>
        </p:spPr>
      </p:pic>
      <p:sp>
        <p:nvSpPr>
          <p:cNvPr id="2" name="Titel 1">
            <a:extLst>
              <a:ext uri="{FF2B5EF4-FFF2-40B4-BE49-F238E27FC236}">
                <a16:creationId xmlns:a16="http://schemas.microsoft.com/office/drawing/2014/main" id="{4E56A638-AE20-91EB-AF83-ADBF765B7E1E}"/>
              </a:ext>
            </a:extLst>
          </p:cNvPr>
          <p:cNvSpPr>
            <a:spLocks noGrp="1"/>
          </p:cNvSpPr>
          <p:nvPr>
            <p:ph type="title"/>
          </p:nvPr>
        </p:nvSpPr>
        <p:spPr/>
        <p:txBody>
          <a:bodyPr/>
          <a:lstStyle/>
          <a:p>
            <a:r>
              <a:rPr lang="da-DK" dirty="0"/>
              <a:t>Manuelt flow - simpelt</a:t>
            </a:r>
            <a:br>
              <a:rPr lang="da-DK" dirty="0"/>
            </a:br>
            <a:endParaRPr lang="da-DK" dirty="0"/>
          </a:p>
        </p:txBody>
      </p:sp>
      <p:sp>
        <p:nvSpPr>
          <p:cNvPr id="4" name="Pladsholder til tekst 3">
            <a:extLst>
              <a:ext uri="{FF2B5EF4-FFF2-40B4-BE49-F238E27FC236}">
                <a16:creationId xmlns:a16="http://schemas.microsoft.com/office/drawing/2014/main" id="{AD4C1090-747F-D307-C45D-373F20A39B11}"/>
              </a:ext>
            </a:extLst>
          </p:cNvPr>
          <p:cNvSpPr>
            <a:spLocks noGrp="1"/>
          </p:cNvSpPr>
          <p:nvPr>
            <p:ph type="body" sz="quarter" idx="11"/>
          </p:nvPr>
        </p:nvSpPr>
        <p:spPr/>
        <p:txBody>
          <a:bodyPr/>
          <a:lstStyle/>
          <a:p>
            <a:r>
              <a:rPr lang="da-DK" dirty="0"/>
              <a:t>eFaktura i KP - webinar</a:t>
            </a:r>
          </a:p>
        </p:txBody>
      </p:sp>
      <p:sp>
        <p:nvSpPr>
          <p:cNvPr id="12" name="Tekstfelt 11">
            <a:extLst>
              <a:ext uri="{FF2B5EF4-FFF2-40B4-BE49-F238E27FC236}">
                <a16:creationId xmlns:a16="http://schemas.microsoft.com/office/drawing/2014/main" id="{FA913617-7BFF-C279-6662-FACA8617D8D8}"/>
              </a:ext>
            </a:extLst>
          </p:cNvPr>
          <p:cNvSpPr txBox="1"/>
          <p:nvPr/>
        </p:nvSpPr>
        <p:spPr>
          <a:xfrm>
            <a:off x="2636525" y="999703"/>
            <a:ext cx="2216604" cy="993607"/>
          </a:xfrm>
          <a:prstGeom prst="rect">
            <a:avLst/>
          </a:prstGeom>
          <a:noFill/>
          <a:ln>
            <a:noFill/>
          </a:ln>
        </p:spPr>
        <p:txBody>
          <a:bodyPr wrap="square" rtlCol="0">
            <a:noAutofit/>
          </a:bodyPr>
          <a:lstStyle/>
          <a:p>
            <a:pPr>
              <a:spcAft>
                <a:spcPts val="300"/>
              </a:spcAft>
            </a:pPr>
            <a:r>
              <a:rPr lang="da-DK" sz="1000" kern="0" dirty="0">
                <a:latin typeface="Neue Haas Grotesk Text Pro" panose="020B0504020202020204" pitchFamily="34" charset="77"/>
                <a:cs typeface="Arial"/>
              </a:rPr>
              <a:t>I dette tilfælde betales hele fakturaen af ydelsestypen ”tandlægebehandling, helbredstillæg” og der skal oprettes en ny sag, som er den som ydelsestypen ligger under. Her er det ”Almindeligt helbredstillæg til tandlæge”</a:t>
            </a:r>
          </a:p>
        </p:txBody>
      </p:sp>
      <p:sp>
        <p:nvSpPr>
          <p:cNvPr id="7" name="Rektangel 6">
            <a:extLst>
              <a:ext uri="{FF2B5EF4-FFF2-40B4-BE49-F238E27FC236}">
                <a16:creationId xmlns:a16="http://schemas.microsoft.com/office/drawing/2014/main" id="{35CFE722-39CC-C0A0-5E2E-8F936D126DDB}"/>
              </a:ext>
            </a:extLst>
          </p:cNvPr>
          <p:cNvSpPr/>
          <p:nvPr/>
        </p:nvSpPr>
        <p:spPr>
          <a:xfrm>
            <a:off x="5475710" y="3664086"/>
            <a:ext cx="3386597" cy="691136"/>
          </a:xfrm>
          <a:prstGeom prst="rect">
            <a:avLst/>
          </a:prstGeom>
          <a:solidFill>
            <a:srgbClr val="FFFF00">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cxnSp>
        <p:nvCxnSpPr>
          <p:cNvPr id="28" name="Lige pilforbindelse 27">
            <a:extLst>
              <a:ext uri="{FF2B5EF4-FFF2-40B4-BE49-F238E27FC236}">
                <a16:creationId xmlns:a16="http://schemas.microsoft.com/office/drawing/2014/main" id="{09B0F5D8-1703-A3D4-1890-B96AC91A239B}"/>
              </a:ext>
            </a:extLst>
          </p:cNvPr>
          <p:cNvCxnSpPr>
            <a:cxnSpLocks/>
            <a:stCxn id="8" idx="2"/>
            <a:endCxn id="7" idx="1"/>
          </p:cNvCxnSpPr>
          <p:nvPr/>
        </p:nvCxnSpPr>
        <p:spPr bwMode="auto">
          <a:xfrm>
            <a:off x="3677697" y="3951288"/>
            <a:ext cx="1798013" cy="58366"/>
          </a:xfrm>
          <a:prstGeom prst="straightConnector1">
            <a:avLst/>
          </a:prstGeom>
          <a:ln>
            <a:headEnd type="none" w="med" len="med"/>
            <a:tailEnd type="triangle"/>
          </a:ln>
          <a:extLst>
            <a:ext uri="{909E8E84-426E-40dd-AFC4-6F175D3DCCD1}">
              <a14:hiddenFill xmlns:a14="http://schemas.microsoft.com/office/drawing/2010/main" xmlns="">
                <a:noFill/>
              </a14:hiddenFill>
            </a:ext>
          </a:extLst>
        </p:spPr>
        <p:style>
          <a:lnRef idx="1">
            <a:schemeClr val="accent1"/>
          </a:lnRef>
          <a:fillRef idx="0">
            <a:schemeClr val="accent1"/>
          </a:fillRef>
          <a:effectRef idx="0">
            <a:schemeClr val="accent1"/>
          </a:effectRef>
          <a:fontRef idx="minor">
            <a:schemeClr val="tx1"/>
          </a:fontRef>
        </p:style>
      </p:cxnSp>
      <p:sp>
        <p:nvSpPr>
          <p:cNvPr id="15" name="Tekstfelt 14">
            <a:extLst>
              <a:ext uri="{FF2B5EF4-FFF2-40B4-BE49-F238E27FC236}">
                <a16:creationId xmlns:a16="http://schemas.microsoft.com/office/drawing/2014/main" id="{9BE352E0-29AB-CC49-C6ED-90359D5AA39C}"/>
              </a:ext>
            </a:extLst>
          </p:cNvPr>
          <p:cNvSpPr txBox="1"/>
          <p:nvPr/>
        </p:nvSpPr>
        <p:spPr>
          <a:xfrm>
            <a:off x="1402085" y="3990890"/>
            <a:ext cx="2216604" cy="993607"/>
          </a:xfrm>
          <a:prstGeom prst="rect">
            <a:avLst/>
          </a:prstGeom>
          <a:noFill/>
          <a:ln>
            <a:noFill/>
          </a:ln>
        </p:spPr>
        <p:txBody>
          <a:bodyPr wrap="square" rtlCol="0">
            <a:noAutofit/>
          </a:bodyPr>
          <a:lstStyle/>
          <a:p>
            <a:pPr>
              <a:spcAft>
                <a:spcPts val="300"/>
              </a:spcAft>
            </a:pPr>
            <a:r>
              <a:rPr lang="da-DK" sz="1000" kern="0" dirty="0">
                <a:latin typeface="Neue Haas Grotesk Text Pro" panose="020B0504020202020204" pitchFamily="34" charset="77"/>
                <a:cs typeface="Arial"/>
              </a:rPr>
              <a:t>Hvis Sagstitel og Individuel tekst efterlades tomme får de en standard værdi. </a:t>
            </a:r>
          </a:p>
          <a:p>
            <a:pPr>
              <a:spcAft>
                <a:spcPts val="300"/>
              </a:spcAft>
            </a:pPr>
            <a:r>
              <a:rPr lang="da-DK" sz="1000" kern="0" dirty="0">
                <a:latin typeface="Neue Haas Grotesk Text Pro" panose="020B0504020202020204" pitchFamily="34" charset="77"/>
                <a:cs typeface="Arial"/>
              </a:rPr>
              <a:t>Kommunen kan have angivet en standardværdi til Administrativ enhed.</a:t>
            </a:r>
          </a:p>
        </p:txBody>
      </p:sp>
      <p:pic>
        <p:nvPicPr>
          <p:cNvPr id="17" name="Billede 16">
            <a:extLst>
              <a:ext uri="{FF2B5EF4-FFF2-40B4-BE49-F238E27FC236}">
                <a16:creationId xmlns:a16="http://schemas.microsoft.com/office/drawing/2014/main" id="{74A4BD63-2992-0D32-78B8-EEB805646808}"/>
              </a:ext>
            </a:extLst>
          </p:cNvPr>
          <p:cNvPicPr>
            <a:picLocks noChangeAspect="1"/>
          </p:cNvPicPr>
          <p:nvPr/>
        </p:nvPicPr>
        <p:blipFill>
          <a:blip r:embed="rId4"/>
          <a:stretch>
            <a:fillRect/>
          </a:stretch>
        </p:blipFill>
        <p:spPr>
          <a:xfrm>
            <a:off x="5449801" y="229490"/>
            <a:ext cx="947312" cy="193611"/>
          </a:xfrm>
          <a:prstGeom prst="rect">
            <a:avLst/>
          </a:prstGeom>
        </p:spPr>
      </p:pic>
      <p:pic>
        <p:nvPicPr>
          <p:cNvPr id="21" name="Billede 20">
            <a:extLst>
              <a:ext uri="{FF2B5EF4-FFF2-40B4-BE49-F238E27FC236}">
                <a16:creationId xmlns:a16="http://schemas.microsoft.com/office/drawing/2014/main" id="{1EFFFB43-A9DB-20E6-9332-5D666D85E075}"/>
              </a:ext>
            </a:extLst>
          </p:cNvPr>
          <p:cNvPicPr>
            <a:picLocks noChangeAspect="1"/>
          </p:cNvPicPr>
          <p:nvPr/>
        </p:nvPicPr>
        <p:blipFill rotWithShape="1">
          <a:blip r:embed="rId3"/>
          <a:srcRect l="29853" t="57741" r="41083" b="34312"/>
          <a:stretch/>
        </p:blipFill>
        <p:spPr>
          <a:xfrm>
            <a:off x="340702" y="1828551"/>
            <a:ext cx="2078497" cy="729025"/>
          </a:xfrm>
          <a:prstGeom prst="rect">
            <a:avLst/>
          </a:prstGeom>
        </p:spPr>
      </p:pic>
    </p:spTree>
    <p:extLst>
      <p:ext uri="{BB962C8B-B14F-4D97-AF65-F5344CB8AC3E}">
        <p14:creationId xmlns:p14="http://schemas.microsoft.com/office/powerpoint/2010/main" val="645141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18745-1C45-59F4-B32B-5114A26DD8BD}"/>
            </a:ext>
          </a:extLst>
        </p:cNvPr>
        <p:cNvGrpSpPr/>
        <p:nvPr/>
      </p:nvGrpSpPr>
      <p:grpSpPr>
        <a:xfrm>
          <a:off x="0" y="0"/>
          <a:ext cx="0" cy="0"/>
          <a:chOff x="0" y="0"/>
          <a:chExt cx="0" cy="0"/>
        </a:xfrm>
      </p:grpSpPr>
      <p:pic>
        <p:nvPicPr>
          <p:cNvPr id="18" name="Billede 17">
            <a:extLst>
              <a:ext uri="{FF2B5EF4-FFF2-40B4-BE49-F238E27FC236}">
                <a16:creationId xmlns:a16="http://schemas.microsoft.com/office/drawing/2014/main" id="{FE437FD1-2076-71C5-5234-5E71DAE18DC5}"/>
              </a:ext>
            </a:extLst>
          </p:cNvPr>
          <p:cNvPicPr>
            <a:picLocks noChangeAspect="1"/>
          </p:cNvPicPr>
          <p:nvPr/>
        </p:nvPicPr>
        <p:blipFill>
          <a:blip r:embed="rId2"/>
          <a:stretch>
            <a:fillRect/>
          </a:stretch>
        </p:blipFill>
        <p:spPr>
          <a:xfrm>
            <a:off x="2189942" y="3756338"/>
            <a:ext cx="2778382" cy="1297163"/>
          </a:xfrm>
          <a:prstGeom prst="rect">
            <a:avLst/>
          </a:prstGeom>
        </p:spPr>
      </p:pic>
      <p:pic>
        <p:nvPicPr>
          <p:cNvPr id="16" name="Billede 15">
            <a:extLst>
              <a:ext uri="{FF2B5EF4-FFF2-40B4-BE49-F238E27FC236}">
                <a16:creationId xmlns:a16="http://schemas.microsoft.com/office/drawing/2014/main" id="{2277A278-FC52-9272-693D-5C43DDA1E76C}"/>
              </a:ext>
            </a:extLst>
          </p:cNvPr>
          <p:cNvPicPr>
            <a:picLocks noChangeAspect="1"/>
          </p:cNvPicPr>
          <p:nvPr/>
        </p:nvPicPr>
        <p:blipFill>
          <a:blip r:embed="rId3"/>
          <a:srcRect/>
          <a:stretch/>
        </p:blipFill>
        <p:spPr>
          <a:xfrm>
            <a:off x="5466304" y="423101"/>
            <a:ext cx="3513246" cy="4506403"/>
          </a:xfrm>
          <a:prstGeom prst="rect">
            <a:avLst/>
          </a:prstGeom>
        </p:spPr>
      </p:pic>
      <p:sp>
        <p:nvSpPr>
          <p:cNvPr id="2" name="Titel 1">
            <a:extLst>
              <a:ext uri="{FF2B5EF4-FFF2-40B4-BE49-F238E27FC236}">
                <a16:creationId xmlns:a16="http://schemas.microsoft.com/office/drawing/2014/main" id="{6DDF52C6-A75A-68CC-84A7-2AAA6C9A884E}"/>
              </a:ext>
            </a:extLst>
          </p:cNvPr>
          <p:cNvSpPr>
            <a:spLocks noGrp="1"/>
          </p:cNvSpPr>
          <p:nvPr>
            <p:ph type="title"/>
          </p:nvPr>
        </p:nvSpPr>
        <p:spPr/>
        <p:txBody>
          <a:bodyPr/>
          <a:lstStyle/>
          <a:p>
            <a:r>
              <a:rPr lang="da-DK" dirty="0"/>
              <a:t>Manuelt flow - simpelt</a:t>
            </a:r>
            <a:br>
              <a:rPr lang="da-DK" dirty="0"/>
            </a:br>
            <a:endParaRPr lang="da-DK" dirty="0"/>
          </a:p>
        </p:txBody>
      </p:sp>
      <p:sp>
        <p:nvSpPr>
          <p:cNvPr id="4" name="Pladsholder til tekst 3">
            <a:extLst>
              <a:ext uri="{FF2B5EF4-FFF2-40B4-BE49-F238E27FC236}">
                <a16:creationId xmlns:a16="http://schemas.microsoft.com/office/drawing/2014/main" id="{9103859C-A502-7E7A-492B-084B2A47FD29}"/>
              </a:ext>
            </a:extLst>
          </p:cNvPr>
          <p:cNvSpPr>
            <a:spLocks noGrp="1"/>
          </p:cNvSpPr>
          <p:nvPr>
            <p:ph type="body" sz="quarter" idx="11"/>
          </p:nvPr>
        </p:nvSpPr>
        <p:spPr/>
        <p:txBody>
          <a:bodyPr/>
          <a:lstStyle/>
          <a:p>
            <a:r>
              <a:rPr lang="da-DK" dirty="0"/>
              <a:t>eFaktura i KP - webinar</a:t>
            </a:r>
          </a:p>
        </p:txBody>
      </p:sp>
      <p:sp>
        <p:nvSpPr>
          <p:cNvPr id="12" name="Tekstfelt 11">
            <a:extLst>
              <a:ext uri="{FF2B5EF4-FFF2-40B4-BE49-F238E27FC236}">
                <a16:creationId xmlns:a16="http://schemas.microsoft.com/office/drawing/2014/main" id="{F3509F36-B666-60E3-76A9-3063B1248BF1}"/>
              </a:ext>
            </a:extLst>
          </p:cNvPr>
          <p:cNvSpPr txBox="1"/>
          <p:nvPr/>
        </p:nvSpPr>
        <p:spPr>
          <a:xfrm>
            <a:off x="468312" y="1172420"/>
            <a:ext cx="3150377" cy="993607"/>
          </a:xfrm>
          <a:prstGeom prst="rect">
            <a:avLst/>
          </a:prstGeom>
          <a:noFill/>
          <a:ln>
            <a:noFill/>
          </a:ln>
        </p:spPr>
        <p:txBody>
          <a:bodyPr wrap="square" rtlCol="0">
            <a:noAutofit/>
          </a:bodyPr>
          <a:lstStyle/>
          <a:p>
            <a:pPr>
              <a:spcAft>
                <a:spcPts val="300"/>
              </a:spcAft>
            </a:pPr>
            <a:r>
              <a:rPr lang="da-DK" sz="1000" kern="0" dirty="0">
                <a:latin typeface="Neue Haas Grotesk Text Pro" panose="020B0504020202020204" pitchFamily="34" charset="77"/>
                <a:cs typeface="Arial"/>
              </a:rPr>
              <a:t>Nu kan man trykke Fortsæt og Godkende opsummeringen. Så sendes besked til økonomisystemet om at fakturaen skal betales.</a:t>
            </a:r>
          </a:p>
          <a:p>
            <a:pPr>
              <a:spcAft>
                <a:spcPts val="300"/>
              </a:spcAft>
            </a:pPr>
            <a:endParaRPr lang="da-DK" sz="1000" kern="0" dirty="0">
              <a:latin typeface="Neue Haas Grotesk Text Pro" panose="020B0504020202020204" pitchFamily="34" charset="77"/>
              <a:cs typeface="Arial"/>
            </a:endParaRPr>
          </a:p>
          <a:p>
            <a:pPr>
              <a:spcAft>
                <a:spcPts val="300"/>
              </a:spcAft>
            </a:pPr>
            <a:r>
              <a:rPr lang="da-DK" sz="1000" kern="0" dirty="0">
                <a:latin typeface="Neue Haas Grotesk Text Pro" panose="020B0504020202020204" pitchFamily="34" charset="77"/>
                <a:cs typeface="Arial"/>
              </a:rPr>
              <a:t>Der afsendes beskeder til økonomisystemet middag og midnat hver dag.</a:t>
            </a:r>
          </a:p>
        </p:txBody>
      </p:sp>
      <p:sp>
        <p:nvSpPr>
          <p:cNvPr id="15" name="Tekstfelt 14">
            <a:extLst>
              <a:ext uri="{FF2B5EF4-FFF2-40B4-BE49-F238E27FC236}">
                <a16:creationId xmlns:a16="http://schemas.microsoft.com/office/drawing/2014/main" id="{E9EBAAE9-FBD3-7611-9C47-F22167C66C06}"/>
              </a:ext>
            </a:extLst>
          </p:cNvPr>
          <p:cNvSpPr txBox="1"/>
          <p:nvPr/>
        </p:nvSpPr>
        <p:spPr>
          <a:xfrm>
            <a:off x="478278" y="2782822"/>
            <a:ext cx="4093722" cy="993607"/>
          </a:xfrm>
          <a:prstGeom prst="rect">
            <a:avLst/>
          </a:prstGeom>
          <a:noFill/>
          <a:ln>
            <a:noFill/>
          </a:ln>
        </p:spPr>
        <p:txBody>
          <a:bodyPr wrap="square" rtlCol="0">
            <a:noAutofit/>
          </a:bodyPr>
          <a:lstStyle/>
          <a:p>
            <a:pPr>
              <a:spcAft>
                <a:spcPts val="300"/>
              </a:spcAft>
            </a:pPr>
            <a:r>
              <a:rPr lang="da-DK" sz="1000" kern="0" dirty="0">
                <a:latin typeface="Neue Haas Grotesk Text Pro" panose="020B0504020202020204" pitchFamily="34" charset="77"/>
                <a:cs typeface="Arial"/>
              </a:rPr>
              <a:t>Detaljer om den godkendte faktura kan ses </a:t>
            </a:r>
          </a:p>
          <a:p>
            <a:pPr>
              <a:spcAft>
                <a:spcPts val="300"/>
              </a:spcAft>
            </a:pPr>
            <a:r>
              <a:rPr lang="da-DK" sz="1000" kern="0" dirty="0">
                <a:latin typeface="Neue Haas Grotesk Text Pro" panose="020B0504020202020204" pitchFamily="34" charset="77"/>
                <a:cs typeface="Arial"/>
              </a:rPr>
              <a:t>- ved at genåbne den gennemførte opgave (Behandl eFaktura),</a:t>
            </a:r>
          </a:p>
          <a:p>
            <a:pPr>
              <a:spcAft>
                <a:spcPts val="300"/>
              </a:spcAft>
            </a:pPr>
            <a:r>
              <a:rPr lang="da-DK" sz="1000" kern="0" dirty="0">
                <a:latin typeface="Neue Haas Grotesk Text Pro" panose="020B0504020202020204" pitchFamily="34" charset="77"/>
                <a:cs typeface="Arial"/>
              </a:rPr>
              <a:t>- en hændelse om godkendelsen</a:t>
            </a:r>
          </a:p>
          <a:p>
            <a:pPr>
              <a:spcAft>
                <a:spcPts val="300"/>
              </a:spcAft>
            </a:pPr>
            <a:r>
              <a:rPr lang="da-DK" sz="1000" kern="0" dirty="0">
                <a:latin typeface="Neue Haas Grotesk Text Pro" panose="020B0504020202020204" pitchFamily="34" charset="77"/>
                <a:cs typeface="Arial"/>
              </a:rPr>
              <a:t>- i rapporten ”Fakturastatus” </a:t>
            </a:r>
          </a:p>
          <a:p>
            <a:pPr>
              <a:spcAft>
                <a:spcPts val="300"/>
              </a:spcAft>
            </a:pPr>
            <a:r>
              <a:rPr lang="da-DK" sz="1000" kern="0" dirty="0">
                <a:latin typeface="Neue Haas Grotesk Text Pro" panose="020B0504020202020204" pitchFamily="34" charset="77"/>
                <a:cs typeface="Arial"/>
              </a:rPr>
              <a:t>- på den nye fane ”Faktura”</a:t>
            </a:r>
          </a:p>
        </p:txBody>
      </p:sp>
      <p:pic>
        <p:nvPicPr>
          <p:cNvPr id="17" name="Billede 16">
            <a:extLst>
              <a:ext uri="{FF2B5EF4-FFF2-40B4-BE49-F238E27FC236}">
                <a16:creationId xmlns:a16="http://schemas.microsoft.com/office/drawing/2014/main" id="{F8ABDDBF-4938-ADAD-C53E-C97A8D11F0BB}"/>
              </a:ext>
            </a:extLst>
          </p:cNvPr>
          <p:cNvPicPr>
            <a:picLocks noChangeAspect="1"/>
          </p:cNvPicPr>
          <p:nvPr/>
        </p:nvPicPr>
        <p:blipFill>
          <a:blip r:embed="rId4"/>
          <a:stretch>
            <a:fillRect/>
          </a:stretch>
        </p:blipFill>
        <p:spPr>
          <a:xfrm>
            <a:off x="5449801" y="229490"/>
            <a:ext cx="947312" cy="193611"/>
          </a:xfrm>
          <a:prstGeom prst="rect">
            <a:avLst/>
          </a:prstGeom>
        </p:spPr>
      </p:pic>
      <p:sp>
        <p:nvSpPr>
          <p:cNvPr id="10" name="Ellipse 9">
            <a:extLst>
              <a:ext uri="{FF2B5EF4-FFF2-40B4-BE49-F238E27FC236}">
                <a16:creationId xmlns:a16="http://schemas.microsoft.com/office/drawing/2014/main" id="{99999789-157F-88E5-1417-771D05D43406}"/>
              </a:ext>
            </a:extLst>
          </p:cNvPr>
          <p:cNvSpPr/>
          <p:nvPr/>
        </p:nvSpPr>
        <p:spPr>
          <a:xfrm>
            <a:off x="8567793" y="4587875"/>
            <a:ext cx="527320" cy="543495"/>
          </a:xfrm>
          <a:prstGeom prst="ellipse">
            <a:avLst/>
          </a:prstGeom>
          <a:solidFill>
            <a:srgbClr val="FFFF00">
              <a:alpha val="10980"/>
            </a:srgbClr>
          </a:solidFill>
          <a:ln w="28575">
            <a:solidFill>
              <a:srgbClr val="FFFF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cxnSp>
        <p:nvCxnSpPr>
          <p:cNvPr id="11" name="Lige pilforbindelse 10">
            <a:extLst>
              <a:ext uri="{FF2B5EF4-FFF2-40B4-BE49-F238E27FC236}">
                <a16:creationId xmlns:a16="http://schemas.microsoft.com/office/drawing/2014/main" id="{FA134567-772C-CE4A-1816-A8BA55CFBBF8}"/>
              </a:ext>
            </a:extLst>
          </p:cNvPr>
          <p:cNvCxnSpPr>
            <a:cxnSpLocks/>
            <a:stCxn id="12" idx="3"/>
          </p:cNvCxnSpPr>
          <p:nvPr/>
        </p:nvCxnSpPr>
        <p:spPr bwMode="auto">
          <a:xfrm>
            <a:off x="3618689" y="1669224"/>
            <a:ext cx="4869991" cy="2918651"/>
          </a:xfrm>
          <a:prstGeom prst="straightConnector1">
            <a:avLst/>
          </a:prstGeom>
          <a:ln>
            <a:headEnd type="none" w="med" len="med"/>
            <a:tailEnd type="triangle"/>
          </a:ln>
          <a:extLst>
            <a:ext uri="{909E8E84-426E-40dd-AFC4-6F175D3DCCD1}">
              <a14:hiddenFill xmlns:a14="http://schemas.microsoft.com/office/drawing/2010/main" xmlns="">
                <a:noFill/>
              </a14:hiddenFill>
            </a:ext>
          </a:ex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243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149CC-DE60-F54E-A203-1EF7A6A901A5}"/>
            </a:ext>
          </a:extLst>
        </p:cNvPr>
        <p:cNvGrpSpPr/>
        <p:nvPr/>
      </p:nvGrpSpPr>
      <p:grpSpPr>
        <a:xfrm>
          <a:off x="0" y="0"/>
          <a:ext cx="0" cy="0"/>
          <a:chOff x="0" y="0"/>
          <a:chExt cx="0" cy="0"/>
        </a:xfrm>
      </p:grpSpPr>
      <p:pic>
        <p:nvPicPr>
          <p:cNvPr id="18" name="Billede 17">
            <a:extLst>
              <a:ext uri="{FF2B5EF4-FFF2-40B4-BE49-F238E27FC236}">
                <a16:creationId xmlns:a16="http://schemas.microsoft.com/office/drawing/2014/main" id="{D0A86BBF-E606-ACF4-70E0-E1A609B661BA}"/>
              </a:ext>
            </a:extLst>
          </p:cNvPr>
          <p:cNvPicPr>
            <a:picLocks noChangeAspect="1"/>
          </p:cNvPicPr>
          <p:nvPr/>
        </p:nvPicPr>
        <p:blipFill>
          <a:blip r:embed="rId2"/>
          <a:stretch>
            <a:fillRect/>
          </a:stretch>
        </p:blipFill>
        <p:spPr>
          <a:xfrm>
            <a:off x="468312" y="1432561"/>
            <a:ext cx="7675090" cy="3583324"/>
          </a:xfrm>
          <a:prstGeom prst="rect">
            <a:avLst/>
          </a:prstGeom>
        </p:spPr>
      </p:pic>
      <p:sp>
        <p:nvSpPr>
          <p:cNvPr id="2" name="Titel 1">
            <a:extLst>
              <a:ext uri="{FF2B5EF4-FFF2-40B4-BE49-F238E27FC236}">
                <a16:creationId xmlns:a16="http://schemas.microsoft.com/office/drawing/2014/main" id="{DAC4B8DD-6C2A-11E7-3485-98B16D96F96F}"/>
              </a:ext>
            </a:extLst>
          </p:cNvPr>
          <p:cNvSpPr>
            <a:spLocks noGrp="1"/>
          </p:cNvSpPr>
          <p:nvPr>
            <p:ph type="title"/>
          </p:nvPr>
        </p:nvSpPr>
        <p:spPr/>
        <p:txBody>
          <a:bodyPr/>
          <a:lstStyle/>
          <a:p>
            <a:r>
              <a:rPr lang="da-DK" dirty="0"/>
              <a:t>Manuelt flow - simpelt</a:t>
            </a:r>
            <a:br>
              <a:rPr lang="da-DK" dirty="0"/>
            </a:br>
            <a:endParaRPr lang="da-DK" dirty="0"/>
          </a:p>
        </p:txBody>
      </p:sp>
      <p:sp>
        <p:nvSpPr>
          <p:cNvPr id="4" name="Pladsholder til tekst 3">
            <a:extLst>
              <a:ext uri="{FF2B5EF4-FFF2-40B4-BE49-F238E27FC236}">
                <a16:creationId xmlns:a16="http://schemas.microsoft.com/office/drawing/2014/main" id="{DEAD86DD-0A70-7740-DDCB-B3FC295BB08F}"/>
              </a:ext>
            </a:extLst>
          </p:cNvPr>
          <p:cNvSpPr>
            <a:spLocks noGrp="1"/>
          </p:cNvSpPr>
          <p:nvPr>
            <p:ph type="body" sz="quarter" idx="11"/>
          </p:nvPr>
        </p:nvSpPr>
        <p:spPr/>
        <p:txBody>
          <a:bodyPr/>
          <a:lstStyle/>
          <a:p>
            <a:r>
              <a:rPr lang="da-DK" dirty="0"/>
              <a:t>eFaktura i KP - webinar</a:t>
            </a:r>
          </a:p>
        </p:txBody>
      </p:sp>
      <p:sp>
        <p:nvSpPr>
          <p:cNvPr id="15" name="Tekstfelt 14">
            <a:extLst>
              <a:ext uri="{FF2B5EF4-FFF2-40B4-BE49-F238E27FC236}">
                <a16:creationId xmlns:a16="http://schemas.microsoft.com/office/drawing/2014/main" id="{E22E7094-0DAA-C6D9-D46D-423B2347D4EA}"/>
              </a:ext>
            </a:extLst>
          </p:cNvPr>
          <p:cNvSpPr txBox="1"/>
          <p:nvPr/>
        </p:nvSpPr>
        <p:spPr>
          <a:xfrm>
            <a:off x="371597" y="1091182"/>
            <a:ext cx="5078203" cy="993607"/>
          </a:xfrm>
          <a:prstGeom prst="rect">
            <a:avLst/>
          </a:prstGeom>
          <a:noFill/>
          <a:ln>
            <a:noFill/>
          </a:ln>
        </p:spPr>
        <p:txBody>
          <a:bodyPr wrap="square" rtlCol="0">
            <a:noAutofit/>
          </a:bodyPr>
          <a:lstStyle/>
          <a:p>
            <a:pPr>
              <a:spcAft>
                <a:spcPts val="300"/>
              </a:spcAft>
            </a:pPr>
            <a:r>
              <a:rPr lang="da-DK" sz="1000" kern="0" dirty="0">
                <a:latin typeface="Neue Haas Grotesk Text Pro" panose="020B0504020202020204" pitchFamily="34" charset="77"/>
                <a:cs typeface="Arial"/>
              </a:rPr>
              <a:t>Den nye fane ”Faktura” viser alle oplysninger om fakturaer knyttet til en borger</a:t>
            </a:r>
          </a:p>
        </p:txBody>
      </p:sp>
      <p:pic>
        <p:nvPicPr>
          <p:cNvPr id="17" name="Billede 16">
            <a:extLst>
              <a:ext uri="{FF2B5EF4-FFF2-40B4-BE49-F238E27FC236}">
                <a16:creationId xmlns:a16="http://schemas.microsoft.com/office/drawing/2014/main" id="{1BA9E9C5-FD1D-FF21-492D-EE9859128B22}"/>
              </a:ext>
            </a:extLst>
          </p:cNvPr>
          <p:cNvPicPr>
            <a:picLocks noChangeAspect="1"/>
          </p:cNvPicPr>
          <p:nvPr/>
        </p:nvPicPr>
        <p:blipFill>
          <a:blip r:embed="rId3"/>
          <a:stretch>
            <a:fillRect/>
          </a:stretch>
        </p:blipFill>
        <p:spPr>
          <a:xfrm>
            <a:off x="5449801" y="229490"/>
            <a:ext cx="947312" cy="193611"/>
          </a:xfrm>
          <a:prstGeom prst="rect">
            <a:avLst/>
          </a:prstGeom>
        </p:spPr>
      </p:pic>
      <p:sp>
        <p:nvSpPr>
          <p:cNvPr id="5" name="Tekstfelt 4">
            <a:extLst>
              <a:ext uri="{FF2B5EF4-FFF2-40B4-BE49-F238E27FC236}">
                <a16:creationId xmlns:a16="http://schemas.microsoft.com/office/drawing/2014/main" id="{F378DC35-F104-432B-AD43-3A866030C37F}"/>
              </a:ext>
            </a:extLst>
          </p:cNvPr>
          <p:cNvSpPr txBox="1"/>
          <p:nvPr/>
        </p:nvSpPr>
        <p:spPr>
          <a:xfrm>
            <a:off x="371598" y="1645920"/>
            <a:ext cx="7771804" cy="1513486"/>
          </a:xfrm>
          <a:prstGeom prst="rect">
            <a:avLst/>
          </a:prstGeom>
          <a:solidFill>
            <a:srgbClr val="FFFFCC">
              <a:alpha val="16078"/>
            </a:srgbClr>
          </a:solidFill>
          <a:ln/>
        </p:spPr>
        <p:style>
          <a:lnRef idx="2">
            <a:schemeClr val="dk1"/>
          </a:lnRef>
          <a:fillRef idx="1">
            <a:schemeClr val="lt1"/>
          </a:fillRef>
          <a:effectRef idx="0">
            <a:schemeClr val="dk1"/>
          </a:effectRef>
          <a:fontRef idx="minor">
            <a:schemeClr val="dk1"/>
          </a:fontRef>
        </p:style>
        <p:txBody>
          <a:bodyPr wrap="square" rtlCol="0">
            <a:noAutofit/>
          </a:bodyPr>
          <a:lstStyle/>
          <a:p>
            <a:pPr algn="l">
              <a:spcAft>
                <a:spcPts val="300"/>
              </a:spcAft>
            </a:pPr>
            <a:endParaRPr lang="da-DK" sz="1000" kern="0" dirty="0">
              <a:latin typeface="Neue Haas Grotesk Text Pro" panose="020B0504020202020204" pitchFamily="34" charset="77"/>
              <a:cs typeface="Arial"/>
            </a:endParaRPr>
          </a:p>
        </p:txBody>
      </p:sp>
      <p:sp>
        <p:nvSpPr>
          <p:cNvPr id="3" name="Tekstfelt 2">
            <a:extLst>
              <a:ext uri="{FF2B5EF4-FFF2-40B4-BE49-F238E27FC236}">
                <a16:creationId xmlns:a16="http://schemas.microsoft.com/office/drawing/2014/main" id="{AF2834AF-14F0-FAEC-E384-A78F23419309}"/>
              </a:ext>
            </a:extLst>
          </p:cNvPr>
          <p:cNvSpPr txBox="1"/>
          <p:nvPr/>
        </p:nvSpPr>
        <p:spPr>
          <a:xfrm>
            <a:off x="7641946" y="1336122"/>
            <a:ext cx="1196340" cy="647973"/>
          </a:xfrm>
          <a:prstGeom prst="rect">
            <a:avLst/>
          </a:prstGeom>
          <a:ln/>
        </p:spPr>
        <p:style>
          <a:lnRef idx="2">
            <a:schemeClr val="dk1"/>
          </a:lnRef>
          <a:fillRef idx="1">
            <a:schemeClr val="lt1"/>
          </a:fillRef>
          <a:effectRef idx="0">
            <a:schemeClr val="dk1"/>
          </a:effectRef>
          <a:fontRef idx="minor">
            <a:schemeClr val="dk1"/>
          </a:fontRef>
        </p:style>
        <p:txBody>
          <a:bodyPr wrap="square" rtlCol="0">
            <a:noAutofit/>
          </a:bodyPr>
          <a:lstStyle/>
          <a:p>
            <a:pPr algn="l">
              <a:spcAft>
                <a:spcPts val="300"/>
              </a:spcAft>
            </a:pPr>
            <a:r>
              <a:rPr lang="da-DK" sz="1000" kern="0" dirty="0">
                <a:latin typeface="Neue Haas Grotesk Text Pro" panose="020B0504020202020204" pitchFamily="34" charset="77"/>
                <a:cs typeface="Arial"/>
              </a:rPr>
              <a:t>Overblik over fakturaer</a:t>
            </a:r>
          </a:p>
        </p:txBody>
      </p:sp>
      <p:sp>
        <p:nvSpPr>
          <p:cNvPr id="6" name="Tekstfelt 5">
            <a:extLst>
              <a:ext uri="{FF2B5EF4-FFF2-40B4-BE49-F238E27FC236}">
                <a16:creationId xmlns:a16="http://schemas.microsoft.com/office/drawing/2014/main" id="{15171129-4A36-E3EF-8A6D-15714A24FECA}"/>
              </a:ext>
            </a:extLst>
          </p:cNvPr>
          <p:cNvSpPr txBox="1"/>
          <p:nvPr/>
        </p:nvSpPr>
        <p:spPr>
          <a:xfrm>
            <a:off x="386838" y="3383279"/>
            <a:ext cx="7771804" cy="1632605"/>
          </a:xfrm>
          <a:prstGeom prst="rect">
            <a:avLst/>
          </a:prstGeom>
          <a:solidFill>
            <a:srgbClr val="CCECFF">
              <a:alpha val="15686"/>
            </a:srgbClr>
          </a:solidFill>
          <a:ln>
            <a:solidFill>
              <a:srgbClr val="B6DCE5"/>
            </a:solidFill>
          </a:ln>
        </p:spPr>
        <p:style>
          <a:lnRef idx="2">
            <a:schemeClr val="dk1"/>
          </a:lnRef>
          <a:fillRef idx="1">
            <a:schemeClr val="lt1"/>
          </a:fillRef>
          <a:effectRef idx="0">
            <a:schemeClr val="dk1"/>
          </a:effectRef>
          <a:fontRef idx="minor">
            <a:schemeClr val="dk1"/>
          </a:fontRef>
        </p:style>
        <p:txBody>
          <a:bodyPr wrap="square" rtlCol="0">
            <a:noAutofit/>
          </a:bodyPr>
          <a:lstStyle/>
          <a:p>
            <a:pPr algn="l">
              <a:spcAft>
                <a:spcPts val="300"/>
              </a:spcAft>
            </a:pPr>
            <a:endParaRPr lang="da-DK" sz="1000" kern="0" dirty="0">
              <a:latin typeface="Neue Haas Grotesk Text Pro" panose="020B0504020202020204" pitchFamily="34" charset="77"/>
              <a:cs typeface="Arial"/>
            </a:endParaRPr>
          </a:p>
        </p:txBody>
      </p:sp>
      <p:sp>
        <p:nvSpPr>
          <p:cNvPr id="7" name="Tekstfelt 6">
            <a:extLst>
              <a:ext uri="{FF2B5EF4-FFF2-40B4-BE49-F238E27FC236}">
                <a16:creationId xmlns:a16="http://schemas.microsoft.com/office/drawing/2014/main" id="{37079C3D-C60E-BA0E-3FED-14CF34A39F0E}"/>
              </a:ext>
            </a:extLst>
          </p:cNvPr>
          <p:cNvSpPr txBox="1"/>
          <p:nvPr/>
        </p:nvSpPr>
        <p:spPr>
          <a:xfrm>
            <a:off x="7657186" y="4263888"/>
            <a:ext cx="1196340" cy="647973"/>
          </a:xfrm>
          <a:prstGeom prst="rect">
            <a:avLst/>
          </a:prstGeom>
          <a:ln>
            <a:solidFill>
              <a:srgbClr val="B6DCE5"/>
            </a:solidFill>
          </a:ln>
        </p:spPr>
        <p:style>
          <a:lnRef idx="2">
            <a:schemeClr val="dk1"/>
          </a:lnRef>
          <a:fillRef idx="1">
            <a:schemeClr val="lt1"/>
          </a:fillRef>
          <a:effectRef idx="0">
            <a:schemeClr val="dk1"/>
          </a:effectRef>
          <a:fontRef idx="minor">
            <a:schemeClr val="dk1"/>
          </a:fontRef>
        </p:style>
        <p:txBody>
          <a:bodyPr wrap="square" rtlCol="0">
            <a:noAutofit/>
          </a:bodyPr>
          <a:lstStyle/>
          <a:p>
            <a:pPr algn="l">
              <a:spcAft>
                <a:spcPts val="300"/>
              </a:spcAft>
            </a:pPr>
            <a:r>
              <a:rPr lang="da-DK" sz="1000" kern="0" dirty="0">
                <a:latin typeface="Neue Haas Grotesk Text Pro" panose="020B0504020202020204" pitchFamily="34" charset="77"/>
                <a:cs typeface="Arial"/>
              </a:rPr>
              <a:t>Detaljer om den markerede faktura</a:t>
            </a:r>
          </a:p>
        </p:txBody>
      </p:sp>
      <p:cxnSp>
        <p:nvCxnSpPr>
          <p:cNvPr id="9" name="Lige pilforbindelse 8">
            <a:extLst>
              <a:ext uri="{FF2B5EF4-FFF2-40B4-BE49-F238E27FC236}">
                <a16:creationId xmlns:a16="http://schemas.microsoft.com/office/drawing/2014/main" id="{99F6BBD7-36E7-A43D-DCC4-F4AA6EF35329}"/>
              </a:ext>
            </a:extLst>
          </p:cNvPr>
          <p:cNvCxnSpPr>
            <a:cxnSpLocks/>
          </p:cNvCxnSpPr>
          <p:nvPr/>
        </p:nvCxnSpPr>
        <p:spPr bwMode="auto">
          <a:xfrm flipH="1" flipV="1">
            <a:off x="2621280" y="2691783"/>
            <a:ext cx="327660" cy="691496"/>
          </a:xfrm>
          <a:prstGeom prst="straightConnector1">
            <a:avLst/>
          </a:prstGeom>
          <a:noFill/>
          <a:ln w="57150" algn="ctr">
            <a:solidFill>
              <a:srgbClr val="B6DCE5"/>
            </a:solidFill>
            <a:prstDash val="solid"/>
            <a:round/>
            <a:headEnd type="none" w="med" len="med"/>
            <a:tailEnd type="triangle"/>
          </a:ln>
          <a:extLst>
            <a:ext uri="{909E8E84-426E-40dd-AFC4-6F175D3DCCD1}">
              <a14:hiddenFill xmlns:a14="http://schemas.microsoft.com/office/drawing/2010/main" xmlns="">
                <a:noFill/>
              </a14:hiddenFill>
            </a:ext>
          </a:extLst>
        </p:spPr>
      </p:cxnSp>
      <p:sp>
        <p:nvSpPr>
          <p:cNvPr id="19" name="Tekstfelt 18">
            <a:extLst>
              <a:ext uri="{FF2B5EF4-FFF2-40B4-BE49-F238E27FC236}">
                <a16:creationId xmlns:a16="http://schemas.microsoft.com/office/drawing/2014/main" id="{07858755-824C-CC17-26E7-6E4CD2D8CCC8}"/>
              </a:ext>
            </a:extLst>
          </p:cNvPr>
          <p:cNvSpPr txBox="1"/>
          <p:nvPr/>
        </p:nvSpPr>
        <p:spPr>
          <a:xfrm>
            <a:off x="4249968" y="4464351"/>
            <a:ext cx="1196340" cy="647973"/>
          </a:xfrm>
          <a:prstGeom prst="rect">
            <a:avLst/>
          </a:prstGeom>
          <a:ln/>
        </p:spPr>
        <p:style>
          <a:lnRef idx="2">
            <a:schemeClr val="dk1"/>
          </a:lnRef>
          <a:fillRef idx="1">
            <a:schemeClr val="lt1"/>
          </a:fillRef>
          <a:effectRef idx="0">
            <a:schemeClr val="dk1"/>
          </a:effectRef>
          <a:fontRef idx="minor">
            <a:schemeClr val="dk1"/>
          </a:fontRef>
        </p:style>
        <p:txBody>
          <a:bodyPr wrap="square" rtlCol="0">
            <a:noAutofit/>
          </a:bodyPr>
          <a:lstStyle/>
          <a:p>
            <a:pPr algn="l">
              <a:spcAft>
                <a:spcPts val="300"/>
              </a:spcAft>
            </a:pPr>
            <a:r>
              <a:rPr lang="da-DK" sz="1000" kern="0" dirty="0">
                <a:latin typeface="Neue Haas Grotesk Text Pro" panose="020B0504020202020204" pitchFamily="34" charset="77"/>
                <a:cs typeface="Arial"/>
              </a:rPr>
              <a:t>Spring direkte til:</a:t>
            </a:r>
          </a:p>
          <a:p>
            <a:pPr algn="l">
              <a:spcAft>
                <a:spcPts val="300"/>
              </a:spcAft>
            </a:pPr>
            <a:r>
              <a:rPr lang="da-DK" sz="1000" kern="0" dirty="0">
                <a:latin typeface="Neue Haas Grotesk Text Pro" panose="020B0504020202020204" pitchFamily="34" charset="77"/>
                <a:cs typeface="Arial"/>
              </a:rPr>
              <a:t>Sag, Opgave fakturadokument</a:t>
            </a:r>
          </a:p>
        </p:txBody>
      </p:sp>
      <p:cxnSp>
        <p:nvCxnSpPr>
          <p:cNvPr id="21" name="Lige pilforbindelse 20">
            <a:extLst>
              <a:ext uri="{FF2B5EF4-FFF2-40B4-BE49-F238E27FC236}">
                <a16:creationId xmlns:a16="http://schemas.microsoft.com/office/drawing/2014/main" id="{554EF59B-EA18-204F-6A8F-1C5A829B0FA1}"/>
              </a:ext>
            </a:extLst>
          </p:cNvPr>
          <p:cNvCxnSpPr>
            <a:stCxn id="19" idx="0"/>
          </p:cNvCxnSpPr>
          <p:nvPr/>
        </p:nvCxnSpPr>
        <p:spPr bwMode="auto">
          <a:xfrm flipV="1">
            <a:off x="4848138" y="3714144"/>
            <a:ext cx="866862" cy="750207"/>
          </a:xfrm>
          <a:prstGeom prst="straightConnector1">
            <a:avLst/>
          </a:prstGeom>
          <a:noFill/>
          <a:ln w="9525" algn="ctr">
            <a:solidFill>
              <a:schemeClr val="tx1"/>
            </a:solidFill>
            <a:prstDash val="solid"/>
            <a:round/>
            <a:headEnd type="none" w="med" len="med"/>
            <a:tailEnd type="triangle"/>
          </a:ln>
          <a:extLst>
            <a:ext uri="{909E8E84-426E-40dd-AFC4-6F175D3DCCD1}">
              <a14:hiddenFill xmlns:a14="http://schemas.microsoft.com/office/drawing/2010/main" xmlns="">
                <a:noFill/>
              </a14:hiddenFill>
            </a:ext>
          </a:extLst>
        </p:spPr>
      </p:cxnSp>
      <p:cxnSp>
        <p:nvCxnSpPr>
          <p:cNvPr id="22" name="Lige pilforbindelse 21">
            <a:extLst>
              <a:ext uri="{FF2B5EF4-FFF2-40B4-BE49-F238E27FC236}">
                <a16:creationId xmlns:a16="http://schemas.microsoft.com/office/drawing/2014/main" id="{82CE840E-819B-5743-4F92-9D32C536E551}"/>
              </a:ext>
            </a:extLst>
          </p:cNvPr>
          <p:cNvCxnSpPr>
            <a:cxnSpLocks/>
            <a:stCxn id="19" idx="1"/>
          </p:cNvCxnSpPr>
          <p:nvPr/>
        </p:nvCxnSpPr>
        <p:spPr bwMode="auto">
          <a:xfrm flipH="1">
            <a:off x="1981200" y="4788338"/>
            <a:ext cx="2268768" cy="123523"/>
          </a:xfrm>
          <a:prstGeom prst="straightConnector1">
            <a:avLst/>
          </a:prstGeom>
          <a:noFill/>
          <a:ln w="9525" algn="ctr">
            <a:solidFill>
              <a:schemeClr val="tx1"/>
            </a:solidFill>
            <a:prstDash val="solid"/>
            <a:round/>
            <a:headEnd type="none" w="med" len="med"/>
            <a:tailEnd type="triangle"/>
          </a:ln>
          <a:extLst>
            <a:ext uri="{909E8E84-426E-40dd-AFC4-6F175D3DCCD1}">
              <a14:hiddenFill xmlns:a14="http://schemas.microsoft.com/office/drawing/2010/main" xmlns="">
                <a:noFill/>
              </a14:hiddenFill>
            </a:ext>
          </a:extLst>
        </p:spPr>
      </p:cxnSp>
      <p:cxnSp>
        <p:nvCxnSpPr>
          <p:cNvPr id="25" name="Lige pilforbindelse 24">
            <a:extLst>
              <a:ext uri="{FF2B5EF4-FFF2-40B4-BE49-F238E27FC236}">
                <a16:creationId xmlns:a16="http://schemas.microsoft.com/office/drawing/2014/main" id="{14F594A6-A6FF-088B-EA2D-880334CCCAF5}"/>
              </a:ext>
            </a:extLst>
          </p:cNvPr>
          <p:cNvCxnSpPr>
            <a:cxnSpLocks/>
            <a:stCxn id="19" idx="1"/>
          </p:cNvCxnSpPr>
          <p:nvPr/>
        </p:nvCxnSpPr>
        <p:spPr bwMode="auto">
          <a:xfrm flipH="1" flipV="1">
            <a:off x="2910698" y="4464351"/>
            <a:ext cx="1339270" cy="323987"/>
          </a:xfrm>
          <a:prstGeom prst="straightConnector1">
            <a:avLst/>
          </a:prstGeom>
          <a:noFill/>
          <a:ln w="9525" algn="ctr">
            <a:solidFill>
              <a:schemeClr val="tx1"/>
            </a:solidFill>
            <a:prstDash val="solid"/>
            <a:round/>
            <a:headEnd type="none" w="med" len="med"/>
            <a:tailEnd type="triangle"/>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1409438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descr="Et billede, der indeholder tekst, indendørs, display/skærm/fremvisning, PC">
            <a:extLst>
              <a:ext uri="{FF2B5EF4-FFF2-40B4-BE49-F238E27FC236}">
                <a16:creationId xmlns:a16="http://schemas.microsoft.com/office/drawing/2014/main" id="{DDC78205-05F8-A118-69B5-664457AF95C3}"/>
              </a:ext>
            </a:extLst>
          </p:cNvPr>
          <p:cNvPicPr>
            <a:picLocks noGrp="1" noChangeAspect="1"/>
          </p:cNvPicPr>
          <p:nvPr>
            <p:ph type="pic" sz="quarter" idx="10"/>
          </p:nvPr>
        </p:nvPicPr>
        <p:blipFill>
          <a:blip r:embed="rId2"/>
          <a:srcRect t="12500" b="12500"/>
          <a:stretch>
            <a:fillRect/>
          </a:stretch>
        </p:blipFill>
        <p:spPr/>
      </p:pic>
      <p:sp>
        <p:nvSpPr>
          <p:cNvPr id="3" name="Titel 2">
            <a:extLst>
              <a:ext uri="{FF2B5EF4-FFF2-40B4-BE49-F238E27FC236}">
                <a16:creationId xmlns:a16="http://schemas.microsoft.com/office/drawing/2014/main" id="{4E45D52B-3D37-0B29-FF7C-147D5B1DCE90}"/>
              </a:ext>
            </a:extLst>
          </p:cNvPr>
          <p:cNvSpPr>
            <a:spLocks noGrp="1"/>
          </p:cNvSpPr>
          <p:nvPr>
            <p:ph type="title"/>
          </p:nvPr>
        </p:nvSpPr>
        <p:spPr/>
        <p:txBody>
          <a:bodyPr/>
          <a:lstStyle/>
          <a:p>
            <a:r>
              <a:rPr lang="da-DK" dirty="0">
                <a:solidFill>
                  <a:srgbClr val="FF0000"/>
                </a:solidFill>
              </a:rPr>
              <a:t>Livedemo</a:t>
            </a:r>
          </a:p>
        </p:txBody>
      </p:sp>
      <p:sp>
        <p:nvSpPr>
          <p:cNvPr id="5" name="Pladsholder til tekst 4">
            <a:extLst>
              <a:ext uri="{FF2B5EF4-FFF2-40B4-BE49-F238E27FC236}">
                <a16:creationId xmlns:a16="http://schemas.microsoft.com/office/drawing/2014/main" id="{D866A68B-0566-7D65-5D9F-CEEBE4A25726}"/>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4139954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8E15B-2001-ABBD-8D30-0A6817FBAC0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B3B9B10-A500-4FD9-29E7-C5DFB69FCCFB}"/>
              </a:ext>
            </a:extLst>
          </p:cNvPr>
          <p:cNvSpPr>
            <a:spLocks noGrp="1"/>
          </p:cNvSpPr>
          <p:nvPr>
            <p:ph type="title"/>
          </p:nvPr>
        </p:nvSpPr>
        <p:spPr/>
        <p:txBody>
          <a:bodyPr/>
          <a:lstStyle/>
          <a:p>
            <a:r>
              <a:rPr lang="da-DK" dirty="0"/>
              <a:t>Dagsorden</a:t>
            </a:r>
          </a:p>
        </p:txBody>
      </p:sp>
      <p:sp>
        <p:nvSpPr>
          <p:cNvPr id="3" name="Pladsholder til tekst 2">
            <a:extLst>
              <a:ext uri="{FF2B5EF4-FFF2-40B4-BE49-F238E27FC236}">
                <a16:creationId xmlns:a16="http://schemas.microsoft.com/office/drawing/2014/main" id="{BD4BA8A5-F0D5-47C3-9BAA-9AE50B1E3C01}"/>
              </a:ext>
            </a:extLst>
          </p:cNvPr>
          <p:cNvSpPr>
            <a:spLocks noGrp="1"/>
          </p:cNvSpPr>
          <p:nvPr>
            <p:ph type="body" sz="quarter" idx="10"/>
          </p:nvPr>
        </p:nvSpPr>
        <p:spPr/>
        <p:txBody>
          <a:bodyPr/>
          <a:lstStyle/>
          <a:p>
            <a:r>
              <a:rPr lang="da-DK" dirty="0"/>
              <a:t>Overordnet flow for eFaktura i KP</a:t>
            </a:r>
          </a:p>
          <a:p>
            <a:r>
              <a:rPr lang="da-DK" dirty="0"/>
              <a:t>Manuelt flow - simpelt</a:t>
            </a:r>
          </a:p>
          <a:p>
            <a:r>
              <a:rPr lang="da-DK" dirty="0"/>
              <a:t>Automatisk flow</a:t>
            </a:r>
          </a:p>
          <a:p>
            <a:r>
              <a:rPr lang="da-DK" dirty="0"/>
              <a:t>Varierende flows</a:t>
            </a:r>
          </a:p>
          <a:p>
            <a:r>
              <a:rPr lang="da-DK" dirty="0"/>
              <a:t>Valideringer</a:t>
            </a:r>
          </a:p>
          <a:p>
            <a:r>
              <a:rPr lang="da-DK" dirty="0"/>
              <a:t>Kreditnota og Rykkere</a:t>
            </a:r>
          </a:p>
        </p:txBody>
      </p:sp>
      <p:pic>
        <p:nvPicPr>
          <p:cNvPr id="6" name="Pladsholder til billede 5">
            <a:extLst>
              <a:ext uri="{FF2B5EF4-FFF2-40B4-BE49-F238E27FC236}">
                <a16:creationId xmlns:a16="http://schemas.microsoft.com/office/drawing/2014/main" id="{1B949CD8-D0D1-D73C-66F0-50EB97D4EB3F}"/>
              </a:ext>
            </a:extLst>
          </p:cNvPr>
          <p:cNvPicPr>
            <a:picLocks noGrp="1" noChangeAspect="1"/>
          </p:cNvPicPr>
          <p:nvPr>
            <p:ph type="pic" sz="quarter" idx="12"/>
          </p:nvPr>
        </p:nvPicPr>
        <p:blipFill>
          <a:blip r:embed="rId2"/>
          <a:srcRect l="20" r="20"/>
          <a:stretch/>
        </p:blipFill>
        <p:spPr/>
      </p:pic>
      <p:sp>
        <p:nvSpPr>
          <p:cNvPr id="4" name="Rektangel: afrundede hjørner 3">
            <a:extLst>
              <a:ext uri="{FF2B5EF4-FFF2-40B4-BE49-F238E27FC236}">
                <a16:creationId xmlns:a16="http://schemas.microsoft.com/office/drawing/2014/main" id="{0DB9F3CD-CC69-9D62-CDBA-486D2AFA36BF}"/>
              </a:ext>
            </a:extLst>
          </p:cNvPr>
          <p:cNvSpPr/>
          <p:nvPr/>
        </p:nvSpPr>
        <p:spPr>
          <a:xfrm>
            <a:off x="4474723" y="2444882"/>
            <a:ext cx="2879388" cy="291830"/>
          </a:xfrm>
          <a:prstGeom prst="roundRect">
            <a:avLst/>
          </a:prstGeom>
          <a:noFill/>
          <a:ln w="190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pic>
        <p:nvPicPr>
          <p:cNvPr id="5" name="Grafik 4" descr="Enkelt tandhjul med massiv udfyldning">
            <a:extLst>
              <a:ext uri="{FF2B5EF4-FFF2-40B4-BE49-F238E27FC236}">
                <a16:creationId xmlns:a16="http://schemas.microsoft.com/office/drawing/2014/main" id="{83FA8BCA-4A1B-3BFA-ADFA-E4AC096664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25410" y="2357399"/>
            <a:ext cx="428701" cy="428701"/>
          </a:xfrm>
          <a:prstGeom prst="rect">
            <a:avLst/>
          </a:prstGeom>
        </p:spPr>
      </p:pic>
    </p:spTree>
    <p:extLst>
      <p:ext uri="{BB962C8B-B14F-4D97-AF65-F5344CB8AC3E}">
        <p14:creationId xmlns:p14="http://schemas.microsoft.com/office/powerpoint/2010/main" val="216113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9DD5BF-A8EF-C82A-9255-6759B8CBB969}"/>
              </a:ext>
            </a:extLst>
          </p:cNvPr>
          <p:cNvSpPr>
            <a:spLocks noGrp="1"/>
          </p:cNvSpPr>
          <p:nvPr>
            <p:ph type="title"/>
          </p:nvPr>
        </p:nvSpPr>
        <p:spPr/>
        <p:txBody>
          <a:bodyPr/>
          <a:lstStyle/>
          <a:p>
            <a:r>
              <a:rPr lang="da-DK" dirty="0"/>
              <a:t>Automatisk flow</a:t>
            </a:r>
          </a:p>
        </p:txBody>
      </p:sp>
      <p:sp>
        <p:nvSpPr>
          <p:cNvPr id="3" name="Pladsholder til tekst 2">
            <a:extLst>
              <a:ext uri="{FF2B5EF4-FFF2-40B4-BE49-F238E27FC236}">
                <a16:creationId xmlns:a16="http://schemas.microsoft.com/office/drawing/2014/main" id="{74EB660D-3A29-21CB-4EAA-16703E2D237F}"/>
              </a:ext>
            </a:extLst>
          </p:cNvPr>
          <p:cNvSpPr>
            <a:spLocks noGrp="1"/>
          </p:cNvSpPr>
          <p:nvPr>
            <p:ph type="body" sz="quarter" idx="10"/>
          </p:nvPr>
        </p:nvSpPr>
        <p:spPr/>
        <p:txBody>
          <a:bodyPr/>
          <a:lstStyle/>
          <a:p>
            <a:r>
              <a:rPr lang="da-DK" dirty="0"/>
              <a:t>Hvis kommunen vælger det og </a:t>
            </a:r>
            <a:r>
              <a:rPr lang="da-DK" dirty="0" err="1"/>
              <a:t>eFakturaen</a:t>
            </a:r>
            <a:r>
              <a:rPr lang="da-DK" dirty="0"/>
              <a:t> kan valideres, vil hele denne proces kunne gennemløbes automatisk uden manuelle trin</a:t>
            </a:r>
          </a:p>
          <a:p>
            <a:r>
              <a:rPr lang="da-DK" dirty="0"/>
              <a:t>Systemet danner en hændelse om, at fakturaen er valideret og godkendt</a:t>
            </a:r>
          </a:p>
          <a:p>
            <a:endParaRPr lang="da-DK" dirty="0"/>
          </a:p>
          <a:p>
            <a:pPr marL="0" indent="0">
              <a:buNone/>
            </a:pPr>
            <a:endParaRPr lang="da-DK" dirty="0"/>
          </a:p>
          <a:p>
            <a:r>
              <a:rPr lang="da-DK" dirty="0"/>
              <a:t>Detaljer om fakturaen kan også ses de samme steder som de manuelt behandlede;</a:t>
            </a:r>
          </a:p>
          <a:p>
            <a:pPr lvl="1"/>
            <a:r>
              <a:rPr lang="da-DK" kern="0" dirty="0">
                <a:latin typeface="Neue Haas Grotesk Text Pro" panose="020B0504020202020204" pitchFamily="34" charset="77"/>
                <a:cs typeface="Arial"/>
              </a:rPr>
              <a:t>ved at genåbne den gennemførte opgave (Behandl eFaktura),</a:t>
            </a:r>
          </a:p>
          <a:p>
            <a:pPr lvl="1"/>
            <a:r>
              <a:rPr lang="da-DK" kern="0" dirty="0">
                <a:latin typeface="Neue Haas Grotesk Text Pro" panose="020B0504020202020204" pitchFamily="34" charset="77"/>
                <a:cs typeface="Arial"/>
              </a:rPr>
              <a:t>i rapporten ”Fakturastatus” </a:t>
            </a:r>
          </a:p>
          <a:p>
            <a:pPr lvl="1"/>
            <a:r>
              <a:rPr lang="da-DK" kern="0" dirty="0">
                <a:latin typeface="Neue Haas Grotesk Text Pro" panose="020B0504020202020204" pitchFamily="34" charset="77"/>
                <a:cs typeface="Arial"/>
              </a:rPr>
              <a:t>på den nye fane ”Faktura”</a:t>
            </a:r>
          </a:p>
          <a:p>
            <a:endParaRPr lang="da-DK" dirty="0"/>
          </a:p>
          <a:p>
            <a:r>
              <a:rPr lang="da-DK" dirty="0"/>
              <a:t>Vi vender tilbage til valideringerne senere</a:t>
            </a:r>
          </a:p>
          <a:p>
            <a:endParaRPr lang="da-DK" dirty="0"/>
          </a:p>
        </p:txBody>
      </p:sp>
      <p:sp>
        <p:nvSpPr>
          <p:cNvPr id="4" name="Pladsholder til tekst 3">
            <a:extLst>
              <a:ext uri="{FF2B5EF4-FFF2-40B4-BE49-F238E27FC236}">
                <a16:creationId xmlns:a16="http://schemas.microsoft.com/office/drawing/2014/main" id="{F2768C87-20B9-93A2-1374-63EA3ADAAE7C}"/>
              </a:ext>
            </a:extLst>
          </p:cNvPr>
          <p:cNvSpPr>
            <a:spLocks noGrp="1"/>
          </p:cNvSpPr>
          <p:nvPr>
            <p:ph type="body" sz="quarter" idx="11"/>
          </p:nvPr>
        </p:nvSpPr>
        <p:spPr/>
        <p:txBody>
          <a:bodyPr/>
          <a:lstStyle/>
          <a:p>
            <a:r>
              <a:rPr lang="da-DK" dirty="0"/>
              <a:t>eFaktura i KP - webinar</a:t>
            </a:r>
          </a:p>
          <a:p>
            <a:endParaRPr lang="da-DK" dirty="0"/>
          </a:p>
        </p:txBody>
      </p:sp>
      <p:grpSp>
        <p:nvGrpSpPr>
          <p:cNvPr id="14" name="Gruppe 13">
            <a:extLst>
              <a:ext uri="{FF2B5EF4-FFF2-40B4-BE49-F238E27FC236}">
                <a16:creationId xmlns:a16="http://schemas.microsoft.com/office/drawing/2014/main" id="{84504D51-323F-20E6-054F-C1C128FA9605}"/>
              </a:ext>
            </a:extLst>
          </p:cNvPr>
          <p:cNvGrpSpPr/>
          <p:nvPr/>
        </p:nvGrpSpPr>
        <p:grpSpPr>
          <a:xfrm>
            <a:off x="0" y="2256491"/>
            <a:ext cx="9144000" cy="411737"/>
            <a:chOff x="0" y="2256491"/>
            <a:chExt cx="9144000" cy="411737"/>
          </a:xfrm>
        </p:grpSpPr>
        <p:pic>
          <p:nvPicPr>
            <p:cNvPr id="6" name="Billede 5">
              <a:extLst>
                <a:ext uri="{FF2B5EF4-FFF2-40B4-BE49-F238E27FC236}">
                  <a16:creationId xmlns:a16="http://schemas.microsoft.com/office/drawing/2014/main" id="{51F2E068-5D23-F26C-BB34-2CC83841424C}"/>
                </a:ext>
              </a:extLst>
            </p:cNvPr>
            <p:cNvPicPr>
              <a:picLocks noChangeAspect="1"/>
            </p:cNvPicPr>
            <p:nvPr/>
          </p:nvPicPr>
          <p:blipFill rotWithShape="1">
            <a:blip r:embed="rId2"/>
            <a:srcRect t="69586"/>
            <a:stretch/>
          </p:blipFill>
          <p:spPr>
            <a:xfrm>
              <a:off x="0" y="2413272"/>
              <a:ext cx="9144000" cy="227208"/>
            </a:xfrm>
            <a:prstGeom prst="rect">
              <a:avLst/>
            </a:prstGeom>
          </p:spPr>
        </p:pic>
        <p:pic>
          <p:nvPicPr>
            <p:cNvPr id="7" name="Billede 6">
              <a:extLst>
                <a:ext uri="{FF2B5EF4-FFF2-40B4-BE49-F238E27FC236}">
                  <a16:creationId xmlns:a16="http://schemas.microsoft.com/office/drawing/2014/main" id="{FC24C9E0-ADD6-774E-2F74-3FACACBB0A17}"/>
                </a:ext>
              </a:extLst>
            </p:cNvPr>
            <p:cNvPicPr>
              <a:picLocks noChangeAspect="1"/>
            </p:cNvPicPr>
            <p:nvPr/>
          </p:nvPicPr>
          <p:blipFill rotWithShape="1">
            <a:blip r:embed="rId2"/>
            <a:srcRect b="77386"/>
            <a:stretch/>
          </p:blipFill>
          <p:spPr>
            <a:xfrm>
              <a:off x="0" y="2256491"/>
              <a:ext cx="9144000" cy="168939"/>
            </a:xfrm>
            <a:prstGeom prst="rect">
              <a:avLst/>
            </a:prstGeom>
          </p:spPr>
        </p:pic>
        <p:pic>
          <p:nvPicPr>
            <p:cNvPr id="11" name="Billede 10">
              <a:extLst>
                <a:ext uri="{FF2B5EF4-FFF2-40B4-BE49-F238E27FC236}">
                  <a16:creationId xmlns:a16="http://schemas.microsoft.com/office/drawing/2014/main" id="{B5AB5CEC-57E5-1B38-E359-8A4C7CC4F04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r="62306"/>
            <a:stretch/>
          </p:blipFill>
          <p:spPr>
            <a:xfrm>
              <a:off x="6489975" y="2465986"/>
              <a:ext cx="856182" cy="105764"/>
            </a:xfrm>
            <a:prstGeom prst="rect">
              <a:avLst/>
            </a:prstGeom>
          </p:spPr>
        </p:pic>
        <p:pic>
          <p:nvPicPr>
            <p:cNvPr id="12" name="Billede 11">
              <a:extLst>
                <a:ext uri="{FF2B5EF4-FFF2-40B4-BE49-F238E27FC236}">
                  <a16:creationId xmlns:a16="http://schemas.microsoft.com/office/drawing/2014/main" id="{79815D3C-B9FD-475E-83B7-D2BA25DB77A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37380" t="-5749" r="27291"/>
            <a:stretch/>
          </p:blipFill>
          <p:spPr>
            <a:xfrm>
              <a:off x="6497777" y="2556384"/>
              <a:ext cx="802482" cy="111844"/>
            </a:xfrm>
            <a:prstGeom prst="rect">
              <a:avLst/>
            </a:prstGeom>
          </p:spPr>
        </p:pic>
        <p:pic>
          <p:nvPicPr>
            <p:cNvPr id="13" name="Billede 12">
              <a:extLst>
                <a:ext uri="{FF2B5EF4-FFF2-40B4-BE49-F238E27FC236}">
                  <a16:creationId xmlns:a16="http://schemas.microsoft.com/office/drawing/2014/main" id="{4CD2AC78-C539-1FF2-451D-731386E2B1B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75435" t="-1" b="-9004"/>
            <a:stretch/>
          </p:blipFill>
          <p:spPr>
            <a:xfrm>
              <a:off x="7789068" y="2497017"/>
              <a:ext cx="557973" cy="115289"/>
            </a:xfrm>
            <a:prstGeom prst="rect">
              <a:avLst/>
            </a:prstGeom>
          </p:spPr>
        </p:pic>
      </p:grpSp>
    </p:spTree>
    <p:extLst>
      <p:ext uri="{BB962C8B-B14F-4D97-AF65-F5344CB8AC3E}">
        <p14:creationId xmlns:p14="http://schemas.microsoft.com/office/powerpoint/2010/main" val="3195794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7B830-6F24-83AC-CEE8-BCF62A6472C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194646-1E63-5449-7856-B2748C6D6707}"/>
              </a:ext>
            </a:extLst>
          </p:cNvPr>
          <p:cNvSpPr>
            <a:spLocks noGrp="1"/>
          </p:cNvSpPr>
          <p:nvPr>
            <p:ph type="title"/>
          </p:nvPr>
        </p:nvSpPr>
        <p:spPr/>
        <p:txBody>
          <a:bodyPr/>
          <a:lstStyle/>
          <a:p>
            <a:r>
              <a:rPr lang="da-DK" dirty="0"/>
              <a:t>Dagsorden</a:t>
            </a:r>
          </a:p>
        </p:txBody>
      </p:sp>
      <p:sp>
        <p:nvSpPr>
          <p:cNvPr id="3" name="Pladsholder til tekst 2">
            <a:extLst>
              <a:ext uri="{FF2B5EF4-FFF2-40B4-BE49-F238E27FC236}">
                <a16:creationId xmlns:a16="http://schemas.microsoft.com/office/drawing/2014/main" id="{79C4C1A8-599B-0294-CD4C-35C9CEC17E32}"/>
              </a:ext>
            </a:extLst>
          </p:cNvPr>
          <p:cNvSpPr>
            <a:spLocks noGrp="1"/>
          </p:cNvSpPr>
          <p:nvPr>
            <p:ph type="body" sz="quarter" idx="10"/>
          </p:nvPr>
        </p:nvSpPr>
        <p:spPr/>
        <p:txBody>
          <a:bodyPr/>
          <a:lstStyle/>
          <a:p>
            <a:r>
              <a:rPr lang="da-DK" dirty="0"/>
              <a:t>Overordnet flow for eFaktura i KP</a:t>
            </a:r>
          </a:p>
          <a:p>
            <a:r>
              <a:rPr lang="da-DK" dirty="0"/>
              <a:t>Manuelt flow - simpelt</a:t>
            </a:r>
          </a:p>
          <a:p>
            <a:r>
              <a:rPr lang="da-DK" dirty="0"/>
              <a:t>Automatisk flow</a:t>
            </a:r>
          </a:p>
          <a:p>
            <a:r>
              <a:rPr lang="da-DK" dirty="0"/>
              <a:t>Varierende flows</a:t>
            </a:r>
          </a:p>
          <a:p>
            <a:r>
              <a:rPr lang="da-DK" dirty="0"/>
              <a:t>Valideringer</a:t>
            </a:r>
          </a:p>
          <a:p>
            <a:r>
              <a:rPr lang="da-DK" dirty="0"/>
              <a:t>Kreditnota og Rykkere</a:t>
            </a:r>
          </a:p>
        </p:txBody>
      </p:sp>
      <p:pic>
        <p:nvPicPr>
          <p:cNvPr id="6" name="Pladsholder til billede 5">
            <a:extLst>
              <a:ext uri="{FF2B5EF4-FFF2-40B4-BE49-F238E27FC236}">
                <a16:creationId xmlns:a16="http://schemas.microsoft.com/office/drawing/2014/main" id="{278F058D-2968-C277-1565-840A2A98B9C2}"/>
              </a:ext>
            </a:extLst>
          </p:cNvPr>
          <p:cNvPicPr>
            <a:picLocks noGrp="1" noChangeAspect="1"/>
          </p:cNvPicPr>
          <p:nvPr>
            <p:ph type="pic" sz="quarter" idx="12"/>
          </p:nvPr>
        </p:nvPicPr>
        <p:blipFill>
          <a:blip r:embed="rId2"/>
          <a:srcRect l="20" r="20"/>
          <a:stretch/>
        </p:blipFill>
        <p:spPr/>
      </p:pic>
      <p:sp>
        <p:nvSpPr>
          <p:cNvPr id="4" name="Rektangel: afrundede hjørner 3">
            <a:extLst>
              <a:ext uri="{FF2B5EF4-FFF2-40B4-BE49-F238E27FC236}">
                <a16:creationId xmlns:a16="http://schemas.microsoft.com/office/drawing/2014/main" id="{22E667FB-7D98-ACCB-F867-1C33F1A1A336}"/>
              </a:ext>
            </a:extLst>
          </p:cNvPr>
          <p:cNvSpPr/>
          <p:nvPr/>
        </p:nvSpPr>
        <p:spPr>
          <a:xfrm>
            <a:off x="4474723" y="2808052"/>
            <a:ext cx="2879388" cy="291830"/>
          </a:xfrm>
          <a:prstGeom prst="roundRect">
            <a:avLst/>
          </a:prstGeom>
          <a:noFill/>
          <a:ln w="190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pic>
        <p:nvPicPr>
          <p:cNvPr id="5" name="Grafik 4" descr="Callcenter med massiv udfyldning">
            <a:extLst>
              <a:ext uri="{FF2B5EF4-FFF2-40B4-BE49-F238E27FC236}">
                <a16:creationId xmlns:a16="http://schemas.microsoft.com/office/drawing/2014/main" id="{A79EBCE6-2C92-AB50-D81B-F94B04B52B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36903" y="2699291"/>
            <a:ext cx="417208" cy="417208"/>
          </a:xfrm>
          <a:prstGeom prst="rect">
            <a:avLst/>
          </a:prstGeom>
        </p:spPr>
      </p:pic>
    </p:spTree>
    <p:extLst>
      <p:ext uri="{BB962C8B-B14F-4D97-AF65-F5344CB8AC3E}">
        <p14:creationId xmlns:p14="http://schemas.microsoft.com/office/powerpoint/2010/main" val="23317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42BEBD-3B4D-8B47-E72A-BAAFF94DAFDF}"/>
              </a:ext>
            </a:extLst>
          </p:cNvPr>
          <p:cNvSpPr>
            <a:spLocks noGrp="1"/>
          </p:cNvSpPr>
          <p:nvPr>
            <p:ph type="title"/>
          </p:nvPr>
        </p:nvSpPr>
        <p:spPr/>
        <p:txBody>
          <a:bodyPr/>
          <a:lstStyle/>
          <a:p>
            <a:r>
              <a:rPr lang="da-DK" dirty="0"/>
              <a:t>Varierende flows</a:t>
            </a:r>
            <a:br>
              <a:rPr lang="da-DK" dirty="0"/>
            </a:br>
            <a:endParaRPr lang="da-DK" dirty="0"/>
          </a:p>
        </p:txBody>
      </p:sp>
      <p:sp>
        <p:nvSpPr>
          <p:cNvPr id="3" name="Pladsholder til tekst 2">
            <a:extLst>
              <a:ext uri="{FF2B5EF4-FFF2-40B4-BE49-F238E27FC236}">
                <a16:creationId xmlns:a16="http://schemas.microsoft.com/office/drawing/2014/main" id="{F25BB77C-2275-FFF8-CA9D-F407FC93A67F}"/>
              </a:ext>
            </a:extLst>
          </p:cNvPr>
          <p:cNvSpPr>
            <a:spLocks noGrp="1"/>
          </p:cNvSpPr>
          <p:nvPr>
            <p:ph type="body" sz="quarter" idx="10"/>
          </p:nvPr>
        </p:nvSpPr>
        <p:spPr/>
        <p:txBody>
          <a:bodyPr/>
          <a:lstStyle/>
          <a:p>
            <a:r>
              <a:rPr lang="da-DK" dirty="0"/>
              <a:t>Øvrige måder at knytte til en sag og vælge kontering</a:t>
            </a:r>
          </a:p>
          <a:p>
            <a:pPr lvl="2"/>
            <a:r>
              <a:rPr lang="da-DK" dirty="0"/>
              <a:t>Fakturaen skal knyttes til en eksisterende sag </a:t>
            </a:r>
            <a:r>
              <a:rPr lang="da-DK" b="1" dirty="0">
                <a:solidFill>
                  <a:schemeClr val="accent3">
                    <a:lumMod val="75000"/>
                    <a:lumOff val="25000"/>
                  </a:schemeClr>
                </a:solidFill>
              </a:rPr>
              <a:t>med</a:t>
            </a:r>
            <a:r>
              <a:rPr lang="da-DK" dirty="0"/>
              <a:t> en på forhånd bevilget ydelse</a:t>
            </a:r>
          </a:p>
          <a:p>
            <a:pPr lvl="2"/>
            <a:r>
              <a:rPr lang="da-DK" dirty="0"/>
              <a:t>Fakturaen skal knyttes til en eksisterende sag </a:t>
            </a:r>
            <a:r>
              <a:rPr lang="da-DK" b="1" dirty="0">
                <a:solidFill>
                  <a:srgbClr val="FF0000"/>
                </a:solidFill>
              </a:rPr>
              <a:t>uden</a:t>
            </a:r>
            <a:r>
              <a:rPr lang="da-DK" dirty="0"/>
              <a:t> en på forhånd bevilget ydelse</a:t>
            </a:r>
          </a:p>
          <a:p>
            <a:pPr lvl="2"/>
            <a:endParaRPr lang="da-DK" dirty="0"/>
          </a:p>
          <a:p>
            <a:pPr lvl="2"/>
            <a:endParaRPr lang="da-DK" dirty="0"/>
          </a:p>
          <a:p>
            <a:r>
              <a:rPr lang="da-DK" dirty="0"/>
              <a:t>Tilknytning til flere sager eller konteringer</a:t>
            </a:r>
          </a:p>
          <a:p>
            <a:endParaRPr lang="da-DK" dirty="0"/>
          </a:p>
          <a:p>
            <a:r>
              <a:rPr lang="da-DK" dirty="0"/>
              <a:t>Parallel håndtering i økonomisystemet</a:t>
            </a:r>
          </a:p>
        </p:txBody>
      </p:sp>
      <p:sp>
        <p:nvSpPr>
          <p:cNvPr id="4" name="Pladsholder til tekst 3">
            <a:extLst>
              <a:ext uri="{FF2B5EF4-FFF2-40B4-BE49-F238E27FC236}">
                <a16:creationId xmlns:a16="http://schemas.microsoft.com/office/drawing/2014/main" id="{30AE858F-6CC6-BD0C-B882-66F293FB4AE4}"/>
              </a:ext>
            </a:extLst>
          </p:cNvPr>
          <p:cNvSpPr>
            <a:spLocks noGrp="1"/>
          </p:cNvSpPr>
          <p:nvPr>
            <p:ph type="body" sz="quarter" idx="11"/>
          </p:nvPr>
        </p:nvSpPr>
        <p:spPr/>
        <p:txBody>
          <a:bodyPr/>
          <a:lstStyle/>
          <a:p>
            <a:r>
              <a:rPr lang="da-DK" dirty="0"/>
              <a:t>eFaktura i KP - webinar</a:t>
            </a:r>
          </a:p>
          <a:p>
            <a:endParaRPr lang="da-DK" dirty="0"/>
          </a:p>
          <a:p>
            <a:endParaRPr lang="da-DK" dirty="0"/>
          </a:p>
        </p:txBody>
      </p:sp>
    </p:spTree>
    <p:extLst>
      <p:ext uri="{BB962C8B-B14F-4D97-AF65-F5344CB8AC3E}">
        <p14:creationId xmlns:p14="http://schemas.microsoft.com/office/powerpoint/2010/main" val="1059817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832E1B-EBF7-FC51-20AD-477F7EABCC53}"/>
              </a:ext>
            </a:extLst>
          </p:cNvPr>
          <p:cNvSpPr>
            <a:spLocks noGrp="1"/>
          </p:cNvSpPr>
          <p:nvPr>
            <p:ph type="title"/>
          </p:nvPr>
        </p:nvSpPr>
        <p:spPr/>
        <p:txBody>
          <a:bodyPr/>
          <a:lstStyle/>
          <a:p>
            <a:r>
              <a:rPr lang="da-DK" dirty="0"/>
              <a:t>Overordnet om pilotafprøvning</a:t>
            </a:r>
          </a:p>
        </p:txBody>
      </p:sp>
      <p:sp>
        <p:nvSpPr>
          <p:cNvPr id="3" name="Pladsholder til tekst 2">
            <a:extLst>
              <a:ext uri="{FF2B5EF4-FFF2-40B4-BE49-F238E27FC236}">
                <a16:creationId xmlns:a16="http://schemas.microsoft.com/office/drawing/2014/main" id="{744DA340-9407-3C20-9CCE-FD97D25D25BA}"/>
              </a:ext>
            </a:extLst>
          </p:cNvPr>
          <p:cNvSpPr>
            <a:spLocks noGrp="1"/>
          </p:cNvSpPr>
          <p:nvPr>
            <p:ph type="body" sz="quarter" idx="10"/>
          </p:nvPr>
        </p:nvSpPr>
        <p:spPr/>
        <p:txBody>
          <a:bodyPr/>
          <a:lstStyle/>
          <a:p>
            <a:r>
              <a:rPr lang="da-DK" dirty="0"/>
              <a:t>Gradvis tilgang pba. EAN (Opsætning i økonomisystemet)</a:t>
            </a:r>
          </a:p>
          <a:p>
            <a:r>
              <a:rPr lang="da-DK" dirty="0"/>
              <a:t>Test med manuel behandling.</a:t>
            </a:r>
          </a:p>
          <a:p>
            <a:r>
              <a:rPr lang="da-DK" dirty="0"/>
              <a:t>Automatik slås til efter succes med manuel behandling hvorefter den automatiske behandling overvåges og den manuelle behandling fortsætter. </a:t>
            </a:r>
          </a:p>
          <a:p>
            <a:r>
              <a:rPr lang="da-DK" dirty="0"/>
              <a:t>Vi booker løbende korte møder med jer hver især. </a:t>
            </a:r>
          </a:p>
          <a:p>
            <a:endParaRPr lang="da-DK" dirty="0"/>
          </a:p>
          <a:p>
            <a:r>
              <a:rPr lang="da-DK" dirty="0"/>
              <a:t>Indmeld via Min Support med titlen: </a:t>
            </a:r>
          </a:p>
          <a:p>
            <a:pPr marL="171450" indent="-171450">
              <a:buFont typeface="Arial" panose="020B0604020202020204" pitchFamily="34" charset="0"/>
              <a:buChar char="•"/>
            </a:pPr>
            <a:r>
              <a:rPr lang="da-DK" dirty="0"/>
              <a:t>[Pilot </a:t>
            </a:r>
            <a:r>
              <a:rPr lang="da-DK" dirty="0" err="1"/>
              <a:t>efaktura</a:t>
            </a:r>
            <a:r>
              <a:rPr lang="da-DK" dirty="0"/>
              <a:t>] </a:t>
            </a:r>
            <a:r>
              <a:rPr lang="da-DK" i="1" dirty="0"/>
              <a:t>selvvalgt titel</a:t>
            </a:r>
            <a:endParaRPr lang="da-DK" dirty="0"/>
          </a:p>
          <a:p>
            <a:r>
              <a:rPr lang="da-DK" dirty="0"/>
              <a:t>Opret én sag pr fejl / uhensigtsmæssighed.</a:t>
            </a:r>
          </a:p>
        </p:txBody>
      </p:sp>
      <p:sp>
        <p:nvSpPr>
          <p:cNvPr id="4" name="Pladsholder til tekst 3">
            <a:extLst>
              <a:ext uri="{FF2B5EF4-FFF2-40B4-BE49-F238E27FC236}">
                <a16:creationId xmlns:a16="http://schemas.microsoft.com/office/drawing/2014/main" id="{E51FBBF7-BE2D-1BCE-16C9-BC7FC6B32789}"/>
              </a:ext>
            </a:extLst>
          </p:cNvPr>
          <p:cNvSpPr>
            <a:spLocks noGrp="1"/>
          </p:cNvSpPr>
          <p:nvPr>
            <p:ph type="body" sz="quarter" idx="11"/>
          </p:nvPr>
        </p:nvSpPr>
        <p:spPr/>
        <p:txBody>
          <a:bodyPr/>
          <a:lstStyle/>
          <a:p>
            <a:r>
              <a:rPr lang="da-DK" dirty="0" err="1"/>
              <a:t>Pilotafpørvning</a:t>
            </a:r>
            <a:r>
              <a:rPr lang="da-DK" dirty="0"/>
              <a:t> release 5.0</a:t>
            </a:r>
          </a:p>
        </p:txBody>
      </p:sp>
      <p:pic>
        <p:nvPicPr>
          <p:cNvPr id="7" name="Pladsholder til billede 6" descr="Et billede, der indeholder sky, udendørs, skærmbillede, bygning&#10;&#10;Automatisk genereret beskrivelse">
            <a:extLst>
              <a:ext uri="{FF2B5EF4-FFF2-40B4-BE49-F238E27FC236}">
                <a16:creationId xmlns:a16="http://schemas.microsoft.com/office/drawing/2014/main" id="{F7F54BC8-60E1-4942-7365-E5A0B7C52E52}"/>
              </a:ext>
            </a:extLst>
          </p:cNvPr>
          <p:cNvPicPr>
            <a:picLocks noGrp="1" noChangeAspect="1"/>
          </p:cNvPicPr>
          <p:nvPr>
            <p:ph type="pic" sz="quarter" idx="12"/>
          </p:nvPr>
        </p:nvPicPr>
        <p:blipFill>
          <a:blip r:embed="rId2"/>
          <a:srcRect t="17214" b="17214"/>
          <a:stretch>
            <a:fillRect/>
          </a:stretch>
        </p:blipFill>
        <p:spPr/>
      </p:pic>
    </p:spTree>
    <p:extLst>
      <p:ext uri="{BB962C8B-B14F-4D97-AF65-F5344CB8AC3E}">
        <p14:creationId xmlns:p14="http://schemas.microsoft.com/office/powerpoint/2010/main" val="354895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16578-6470-EB8B-F7BC-5E59A9DEBDF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672E75C-2848-EE96-5276-F897FCF00E9E}"/>
              </a:ext>
            </a:extLst>
          </p:cNvPr>
          <p:cNvSpPr>
            <a:spLocks noGrp="1"/>
          </p:cNvSpPr>
          <p:nvPr>
            <p:ph type="title"/>
          </p:nvPr>
        </p:nvSpPr>
        <p:spPr/>
        <p:txBody>
          <a:bodyPr/>
          <a:lstStyle/>
          <a:p>
            <a:r>
              <a:rPr lang="da-DK" dirty="0"/>
              <a:t>Varierende flows</a:t>
            </a:r>
            <a:br>
              <a:rPr lang="da-DK" dirty="0"/>
            </a:br>
            <a:r>
              <a:rPr lang="da-DK" sz="1800" dirty="0"/>
              <a:t>”</a:t>
            </a:r>
            <a:r>
              <a:rPr lang="da-DK" sz="1800" b="1" dirty="0">
                <a:solidFill>
                  <a:schemeClr val="accent3">
                    <a:lumMod val="75000"/>
                    <a:lumOff val="25000"/>
                  </a:schemeClr>
                </a:solidFill>
              </a:rPr>
              <a:t>med</a:t>
            </a:r>
            <a:r>
              <a:rPr lang="da-DK" sz="1800" dirty="0"/>
              <a:t> en på forhånd bevilget ydelse”</a:t>
            </a:r>
            <a:br>
              <a:rPr lang="da-DK" sz="1800" dirty="0"/>
            </a:br>
            <a:br>
              <a:rPr lang="da-DK" dirty="0"/>
            </a:br>
            <a:endParaRPr lang="da-DK" dirty="0"/>
          </a:p>
        </p:txBody>
      </p:sp>
      <p:sp>
        <p:nvSpPr>
          <p:cNvPr id="4" name="Pladsholder til tekst 3">
            <a:extLst>
              <a:ext uri="{FF2B5EF4-FFF2-40B4-BE49-F238E27FC236}">
                <a16:creationId xmlns:a16="http://schemas.microsoft.com/office/drawing/2014/main" id="{B2D6BD63-0F8B-6C97-7898-ABA86F7E2502}"/>
              </a:ext>
            </a:extLst>
          </p:cNvPr>
          <p:cNvSpPr>
            <a:spLocks noGrp="1"/>
          </p:cNvSpPr>
          <p:nvPr>
            <p:ph type="body" sz="quarter" idx="11"/>
          </p:nvPr>
        </p:nvSpPr>
        <p:spPr/>
        <p:txBody>
          <a:bodyPr/>
          <a:lstStyle/>
          <a:p>
            <a:r>
              <a:rPr lang="da-DK" dirty="0"/>
              <a:t>eFaktura i KP - webinar</a:t>
            </a:r>
          </a:p>
        </p:txBody>
      </p:sp>
      <p:pic>
        <p:nvPicPr>
          <p:cNvPr id="8" name="Billede 7">
            <a:extLst>
              <a:ext uri="{FF2B5EF4-FFF2-40B4-BE49-F238E27FC236}">
                <a16:creationId xmlns:a16="http://schemas.microsoft.com/office/drawing/2014/main" id="{30D3E66B-A067-42D9-5136-A0D7DE093207}"/>
              </a:ext>
            </a:extLst>
          </p:cNvPr>
          <p:cNvPicPr>
            <a:picLocks noChangeAspect="1"/>
          </p:cNvPicPr>
          <p:nvPr/>
        </p:nvPicPr>
        <p:blipFill>
          <a:blip r:embed="rId2"/>
          <a:stretch>
            <a:fillRect/>
          </a:stretch>
        </p:blipFill>
        <p:spPr>
          <a:xfrm>
            <a:off x="708660" y="2046891"/>
            <a:ext cx="7609040" cy="1969484"/>
          </a:xfrm>
          <a:prstGeom prst="rect">
            <a:avLst/>
          </a:prstGeom>
        </p:spPr>
      </p:pic>
      <p:sp>
        <p:nvSpPr>
          <p:cNvPr id="10" name="Tekstfelt 9">
            <a:extLst>
              <a:ext uri="{FF2B5EF4-FFF2-40B4-BE49-F238E27FC236}">
                <a16:creationId xmlns:a16="http://schemas.microsoft.com/office/drawing/2014/main" id="{153CCB23-D0CA-EF72-643C-6D5D05858DC0}"/>
              </a:ext>
            </a:extLst>
          </p:cNvPr>
          <p:cNvSpPr txBox="1"/>
          <p:nvPr/>
        </p:nvSpPr>
        <p:spPr>
          <a:xfrm>
            <a:off x="4739640" y="3519571"/>
            <a:ext cx="2704289" cy="993607"/>
          </a:xfrm>
          <a:prstGeom prst="rect">
            <a:avLst/>
          </a:prstGeom>
          <a:solidFill>
            <a:schemeClr val="bg1"/>
          </a:solidFill>
          <a:ln>
            <a:solidFill>
              <a:schemeClr val="tx1"/>
            </a:solidFill>
          </a:ln>
        </p:spPr>
        <p:txBody>
          <a:bodyPr wrap="square" rtlCol="0">
            <a:noAutofit/>
          </a:bodyPr>
          <a:lstStyle/>
          <a:p>
            <a:pPr>
              <a:spcAft>
                <a:spcPts val="300"/>
              </a:spcAft>
            </a:pPr>
            <a:r>
              <a:rPr lang="da-DK" sz="1000" kern="0" dirty="0">
                <a:latin typeface="Neue Haas Grotesk Text Pro" panose="020B0504020202020204" pitchFamily="34" charset="77"/>
                <a:cs typeface="Arial"/>
              </a:rPr>
              <a:t>I dette tilfælde ligger der allerede en bevilling af ydelsestypen ”Tandproteser, udvidet helbredstillæg” på   3.655,00 kr. </a:t>
            </a:r>
            <a:br>
              <a:rPr lang="da-DK" sz="1000" kern="0" dirty="0">
                <a:latin typeface="Neue Haas Grotesk Text Pro" panose="020B0504020202020204" pitchFamily="34" charset="77"/>
                <a:cs typeface="Arial"/>
              </a:rPr>
            </a:br>
            <a:r>
              <a:rPr lang="da-DK" sz="1000" kern="0" dirty="0">
                <a:latin typeface="Neue Haas Grotesk Text Pro" panose="020B0504020202020204" pitchFamily="34" charset="77"/>
                <a:cs typeface="Arial"/>
              </a:rPr>
              <a:t>Det svarer til udgiften på    4.300,00 kr. fratrukket egenbetaling på   645,00 kr.</a:t>
            </a:r>
          </a:p>
          <a:p>
            <a:pPr>
              <a:spcAft>
                <a:spcPts val="300"/>
              </a:spcAft>
            </a:pPr>
            <a:r>
              <a:rPr lang="da-DK" sz="1000" kern="0" dirty="0">
                <a:latin typeface="Neue Haas Grotesk Text Pro" panose="020B0504020202020204" pitchFamily="34" charset="77"/>
                <a:cs typeface="Arial"/>
              </a:rPr>
              <a:t>fra fakturaen.</a:t>
            </a:r>
          </a:p>
        </p:txBody>
      </p:sp>
      <p:sp>
        <p:nvSpPr>
          <p:cNvPr id="11" name="Rektangel: afrundede hjørner 10">
            <a:extLst>
              <a:ext uri="{FF2B5EF4-FFF2-40B4-BE49-F238E27FC236}">
                <a16:creationId xmlns:a16="http://schemas.microsoft.com/office/drawing/2014/main" id="{D7BA50DF-0CB0-0479-9517-A5BE319E94E2}"/>
              </a:ext>
            </a:extLst>
          </p:cNvPr>
          <p:cNvSpPr/>
          <p:nvPr/>
        </p:nvSpPr>
        <p:spPr>
          <a:xfrm>
            <a:off x="5562600" y="3147060"/>
            <a:ext cx="693420" cy="259080"/>
          </a:xfrm>
          <a:prstGeom prst="roundRect">
            <a:avLst/>
          </a:prstGeom>
          <a:solidFill>
            <a:srgbClr val="FFFF00">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13" name="Rektangel: afrundede hjørner 12">
            <a:extLst>
              <a:ext uri="{FF2B5EF4-FFF2-40B4-BE49-F238E27FC236}">
                <a16:creationId xmlns:a16="http://schemas.microsoft.com/office/drawing/2014/main" id="{39063CA4-F878-E396-CB50-E33F27D39265}"/>
              </a:ext>
            </a:extLst>
          </p:cNvPr>
          <p:cNvSpPr/>
          <p:nvPr/>
        </p:nvSpPr>
        <p:spPr>
          <a:xfrm>
            <a:off x="7534104" y="3406140"/>
            <a:ext cx="693420" cy="259080"/>
          </a:xfrm>
          <a:prstGeom prst="roundRect">
            <a:avLst/>
          </a:prstGeom>
          <a:solidFill>
            <a:srgbClr val="FFFF00">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15" name="Rektangel: afrundede hjørner 14">
            <a:extLst>
              <a:ext uri="{FF2B5EF4-FFF2-40B4-BE49-F238E27FC236}">
                <a16:creationId xmlns:a16="http://schemas.microsoft.com/office/drawing/2014/main" id="{C6EFC7B5-4008-1CB9-DE71-E9C4D5B03203}"/>
              </a:ext>
            </a:extLst>
          </p:cNvPr>
          <p:cNvSpPr/>
          <p:nvPr/>
        </p:nvSpPr>
        <p:spPr>
          <a:xfrm>
            <a:off x="7534104" y="3733248"/>
            <a:ext cx="693420" cy="259080"/>
          </a:xfrm>
          <a:prstGeom prst="roundRect">
            <a:avLst/>
          </a:prstGeom>
          <a:solidFill>
            <a:srgbClr val="FFFF00">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20" name="Tekstfelt 19">
            <a:extLst>
              <a:ext uri="{FF2B5EF4-FFF2-40B4-BE49-F238E27FC236}">
                <a16:creationId xmlns:a16="http://schemas.microsoft.com/office/drawing/2014/main" id="{F321B846-93CD-1A17-5086-F1EF4DA30CE6}"/>
              </a:ext>
            </a:extLst>
          </p:cNvPr>
          <p:cNvSpPr txBox="1"/>
          <p:nvPr/>
        </p:nvSpPr>
        <p:spPr>
          <a:xfrm>
            <a:off x="708660" y="1317029"/>
            <a:ext cx="4572000" cy="592470"/>
          </a:xfrm>
          <a:prstGeom prst="rect">
            <a:avLst/>
          </a:prstGeom>
          <a:noFill/>
          <a:ln>
            <a:noFill/>
          </a:ln>
        </p:spPr>
        <p:txBody>
          <a:bodyPr wrap="square">
            <a:spAutoFit/>
          </a:bodyPr>
          <a:lstStyle/>
          <a:p>
            <a:pPr>
              <a:spcAft>
                <a:spcPts val="300"/>
              </a:spcAft>
            </a:pPr>
            <a:r>
              <a:rPr lang="da-DK" sz="1000" kern="0" dirty="0">
                <a:latin typeface="Neue Haas Grotesk Text Pro" panose="020B0504020202020204" pitchFamily="34" charset="77"/>
                <a:cs typeface="Arial"/>
              </a:rPr>
              <a:t>- </a:t>
            </a:r>
            <a:r>
              <a:rPr lang="da-DK" sz="1000" b="1" kern="0" dirty="0">
                <a:latin typeface="Neue Haas Grotesk Text Pro" panose="020B0504020202020204" pitchFamily="34" charset="77"/>
                <a:cs typeface="Arial"/>
              </a:rPr>
              <a:t>Vælg bevilling, der afventer faktura</a:t>
            </a:r>
          </a:p>
          <a:p>
            <a:pPr>
              <a:spcAft>
                <a:spcPts val="300"/>
              </a:spcAft>
            </a:pPr>
            <a:r>
              <a:rPr lang="da-DK" sz="1000" kern="0" dirty="0">
                <a:latin typeface="Neue Haas Grotesk Text Pro" panose="020B0504020202020204" pitchFamily="34" charset="77"/>
                <a:cs typeface="Arial"/>
              </a:rPr>
              <a:t>(typisk udvidet helbredstillæg eller personligt tillæg, hvor der på forhånd er bevilget et beløb)</a:t>
            </a:r>
          </a:p>
        </p:txBody>
      </p:sp>
    </p:spTree>
    <p:extLst>
      <p:ext uri="{BB962C8B-B14F-4D97-AF65-F5344CB8AC3E}">
        <p14:creationId xmlns:p14="http://schemas.microsoft.com/office/powerpoint/2010/main" val="3326782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8F337-7245-1220-A375-36868D69C27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7E86C37-593E-29A4-BEC4-CE80D433E305}"/>
              </a:ext>
            </a:extLst>
          </p:cNvPr>
          <p:cNvSpPr>
            <a:spLocks noGrp="1"/>
          </p:cNvSpPr>
          <p:nvPr>
            <p:ph type="title"/>
          </p:nvPr>
        </p:nvSpPr>
        <p:spPr/>
        <p:txBody>
          <a:bodyPr/>
          <a:lstStyle/>
          <a:p>
            <a:r>
              <a:rPr lang="da-DK" dirty="0"/>
              <a:t>Varierende flows</a:t>
            </a:r>
            <a:br>
              <a:rPr lang="da-DK" dirty="0"/>
            </a:br>
            <a:r>
              <a:rPr lang="da-DK" sz="1800" dirty="0"/>
              <a:t>”</a:t>
            </a:r>
            <a:r>
              <a:rPr lang="da-DK" sz="1800" b="1" dirty="0">
                <a:solidFill>
                  <a:srgbClr val="FF0000"/>
                </a:solidFill>
              </a:rPr>
              <a:t>uden</a:t>
            </a:r>
            <a:r>
              <a:rPr lang="da-DK" sz="1800" dirty="0"/>
              <a:t> en på forhånd bevilget ydelse”</a:t>
            </a:r>
            <a:br>
              <a:rPr lang="da-DK" sz="1800" dirty="0"/>
            </a:br>
            <a:br>
              <a:rPr lang="da-DK" dirty="0"/>
            </a:br>
            <a:endParaRPr lang="da-DK" dirty="0"/>
          </a:p>
        </p:txBody>
      </p:sp>
      <p:sp>
        <p:nvSpPr>
          <p:cNvPr id="4" name="Pladsholder til tekst 3">
            <a:extLst>
              <a:ext uri="{FF2B5EF4-FFF2-40B4-BE49-F238E27FC236}">
                <a16:creationId xmlns:a16="http://schemas.microsoft.com/office/drawing/2014/main" id="{C08A0477-9ECD-9D4E-CD45-3AB0D99E220B}"/>
              </a:ext>
            </a:extLst>
          </p:cNvPr>
          <p:cNvSpPr>
            <a:spLocks noGrp="1"/>
          </p:cNvSpPr>
          <p:nvPr>
            <p:ph type="body" sz="quarter" idx="11"/>
          </p:nvPr>
        </p:nvSpPr>
        <p:spPr/>
        <p:txBody>
          <a:bodyPr/>
          <a:lstStyle/>
          <a:p>
            <a:r>
              <a:rPr lang="da-DK" dirty="0"/>
              <a:t>eFaktura i KP - webinar</a:t>
            </a:r>
          </a:p>
        </p:txBody>
      </p:sp>
      <p:pic>
        <p:nvPicPr>
          <p:cNvPr id="8" name="Billede 7">
            <a:extLst>
              <a:ext uri="{FF2B5EF4-FFF2-40B4-BE49-F238E27FC236}">
                <a16:creationId xmlns:a16="http://schemas.microsoft.com/office/drawing/2014/main" id="{DCD2EFA4-BECA-C61F-147C-1598CB3FC701}"/>
              </a:ext>
            </a:extLst>
          </p:cNvPr>
          <p:cNvPicPr>
            <a:picLocks noChangeAspect="1"/>
          </p:cNvPicPr>
          <p:nvPr/>
        </p:nvPicPr>
        <p:blipFill>
          <a:blip r:embed="rId2"/>
          <a:srcRect/>
          <a:stretch/>
        </p:blipFill>
        <p:spPr>
          <a:xfrm>
            <a:off x="702612" y="2046890"/>
            <a:ext cx="6704782" cy="2281269"/>
          </a:xfrm>
          <a:prstGeom prst="rect">
            <a:avLst/>
          </a:prstGeom>
        </p:spPr>
      </p:pic>
      <p:sp>
        <p:nvSpPr>
          <p:cNvPr id="10" name="Tekstfelt 9">
            <a:extLst>
              <a:ext uri="{FF2B5EF4-FFF2-40B4-BE49-F238E27FC236}">
                <a16:creationId xmlns:a16="http://schemas.microsoft.com/office/drawing/2014/main" id="{7975590C-FA1C-703A-97FA-D3AB6D0FAC41}"/>
              </a:ext>
            </a:extLst>
          </p:cNvPr>
          <p:cNvSpPr txBox="1"/>
          <p:nvPr/>
        </p:nvSpPr>
        <p:spPr>
          <a:xfrm>
            <a:off x="5399175" y="1340989"/>
            <a:ext cx="2704289" cy="993607"/>
          </a:xfrm>
          <a:prstGeom prst="rect">
            <a:avLst/>
          </a:prstGeom>
          <a:solidFill>
            <a:schemeClr val="bg1"/>
          </a:solidFill>
          <a:ln>
            <a:solidFill>
              <a:schemeClr val="tx1"/>
            </a:solidFill>
          </a:ln>
        </p:spPr>
        <p:txBody>
          <a:bodyPr wrap="square" rtlCol="0">
            <a:noAutofit/>
          </a:bodyPr>
          <a:lstStyle/>
          <a:p>
            <a:pPr>
              <a:spcAft>
                <a:spcPts val="300"/>
              </a:spcAft>
            </a:pPr>
            <a:r>
              <a:rPr lang="da-DK" sz="1000" kern="0" dirty="0">
                <a:latin typeface="Neue Haas Grotesk Text Pro" panose="020B0504020202020204" pitchFamily="34" charset="77"/>
                <a:cs typeface="Arial"/>
              </a:rPr>
              <a:t>Man vælger den ønskede ydelsestype og så vises de af borgerens sager, som denne type ydelse kan placeres på.</a:t>
            </a:r>
            <a:br>
              <a:rPr lang="da-DK" sz="1000" kern="0" dirty="0">
                <a:latin typeface="Neue Haas Grotesk Text Pro" panose="020B0504020202020204" pitchFamily="34" charset="77"/>
                <a:cs typeface="Arial"/>
              </a:rPr>
            </a:br>
            <a:r>
              <a:rPr lang="da-DK" sz="1000" kern="0" dirty="0">
                <a:latin typeface="Neue Haas Grotesk Text Pro" panose="020B0504020202020204" pitchFamily="34" charset="77"/>
                <a:cs typeface="Arial"/>
              </a:rPr>
              <a:t>Det er kun muligt at vælge en ydelsestype, som matcher eksisterende sager.</a:t>
            </a:r>
          </a:p>
        </p:txBody>
      </p:sp>
      <p:sp>
        <p:nvSpPr>
          <p:cNvPr id="11" name="Rektangel: afrundede hjørner 10">
            <a:extLst>
              <a:ext uri="{FF2B5EF4-FFF2-40B4-BE49-F238E27FC236}">
                <a16:creationId xmlns:a16="http://schemas.microsoft.com/office/drawing/2014/main" id="{9D749985-3182-D325-4260-335F14F0D0CE}"/>
              </a:ext>
            </a:extLst>
          </p:cNvPr>
          <p:cNvSpPr/>
          <p:nvPr/>
        </p:nvSpPr>
        <p:spPr>
          <a:xfrm>
            <a:off x="2720340" y="3413760"/>
            <a:ext cx="1363980" cy="259080"/>
          </a:xfrm>
          <a:prstGeom prst="roundRect">
            <a:avLst/>
          </a:prstGeom>
          <a:solidFill>
            <a:srgbClr val="FFFF00">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20" name="Tekstfelt 19">
            <a:extLst>
              <a:ext uri="{FF2B5EF4-FFF2-40B4-BE49-F238E27FC236}">
                <a16:creationId xmlns:a16="http://schemas.microsoft.com/office/drawing/2014/main" id="{BA44280D-7548-F796-A053-918644A03077}"/>
              </a:ext>
            </a:extLst>
          </p:cNvPr>
          <p:cNvSpPr txBox="1"/>
          <p:nvPr/>
        </p:nvSpPr>
        <p:spPr>
          <a:xfrm>
            <a:off x="708660" y="1317029"/>
            <a:ext cx="4572000" cy="592470"/>
          </a:xfrm>
          <a:prstGeom prst="rect">
            <a:avLst/>
          </a:prstGeom>
          <a:noFill/>
          <a:ln>
            <a:noFill/>
          </a:ln>
        </p:spPr>
        <p:txBody>
          <a:bodyPr wrap="square">
            <a:spAutoFit/>
          </a:bodyPr>
          <a:lstStyle/>
          <a:p>
            <a:pPr>
              <a:spcAft>
                <a:spcPts val="300"/>
              </a:spcAft>
            </a:pPr>
            <a:r>
              <a:rPr lang="da-DK" sz="1000" b="1" kern="0" dirty="0">
                <a:latin typeface="Neue Haas Grotesk Text Pro" panose="020B0504020202020204" pitchFamily="34" charset="77"/>
                <a:cs typeface="Arial"/>
              </a:rPr>
              <a:t>- Tilføj ydelse til bevilling</a:t>
            </a:r>
          </a:p>
          <a:p>
            <a:pPr>
              <a:spcAft>
                <a:spcPts val="300"/>
              </a:spcAft>
            </a:pPr>
            <a:r>
              <a:rPr lang="da-DK" sz="1000" kern="0" dirty="0">
                <a:latin typeface="Neue Haas Grotesk Text Pro" panose="020B0504020202020204" pitchFamily="34" charset="77"/>
                <a:cs typeface="Arial"/>
              </a:rPr>
              <a:t>(typisk bevilling uden forudbestemt beløb, fx udvidet helbredstillæg til fodbehandling eller alm. Helbredtillæg)</a:t>
            </a:r>
          </a:p>
        </p:txBody>
      </p:sp>
      <p:sp>
        <p:nvSpPr>
          <p:cNvPr id="3" name="Rektangel: afrundede hjørner 2">
            <a:extLst>
              <a:ext uri="{FF2B5EF4-FFF2-40B4-BE49-F238E27FC236}">
                <a16:creationId xmlns:a16="http://schemas.microsoft.com/office/drawing/2014/main" id="{20DD9CE1-64D0-9FBD-F096-6A99CBD2B283}"/>
              </a:ext>
            </a:extLst>
          </p:cNvPr>
          <p:cNvSpPr/>
          <p:nvPr/>
        </p:nvSpPr>
        <p:spPr>
          <a:xfrm>
            <a:off x="2720340" y="3709792"/>
            <a:ext cx="2255520" cy="259080"/>
          </a:xfrm>
          <a:prstGeom prst="roundRect">
            <a:avLst/>
          </a:prstGeom>
          <a:solidFill>
            <a:srgbClr val="FFFF00">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5" name="Tekstfelt 4">
            <a:extLst>
              <a:ext uri="{FF2B5EF4-FFF2-40B4-BE49-F238E27FC236}">
                <a16:creationId xmlns:a16="http://schemas.microsoft.com/office/drawing/2014/main" id="{4C685966-85C0-1A04-4CDC-E1CB4C2370AD}"/>
              </a:ext>
            </a:extLst>
          </p:cNvPr>
          <p:cNvSpPr txBox="1"/>
          <p:nvPr/>
        </p:nvSpPr>
        <p:spPr>
          <a:xfrm>
            <a:off x="4400955" y="4243471"/>
            <a:ext cx="2704289" cy="993607"/>
          </a:xfrm>
          <a:prstGeom prst="rect">
            <a:avLst/>
          </a:prstGeom>
          <a:solidFill>
            <a:schemeClr val="bg1"/>
          </a:solidFill>
          <a:ln>
            <a:solidFill>
              <a:schemeClr val="tx1"/>
            </a:solidFill>
          </a:ln>
        </p:spPr>
        <p:txBody>
          <a:bodyPr wrap="square" rtlCol="0">
            <a:noAutofit/>
          </a:bodyPr>
          <a:lstStyle/>
          <a:p>
            <a:pPr>
              <a:spcAft>
                <a:spcPts val="300"/>
              </a:spcAft>
            </a:pPr>
            <a:r>
              <a:rPr lang="da-DK" sz="1000" kern="0" dirty="0">
                <a:latin typeface="Neue Haas Grotesk Text Pro" panose="020B0504020202020204" pitchFamily="34" charset="77"/>
                <a:cs typeface="Arial"/>
              </a:rPr>
              <a:t>Her var der allerede en sag af typen ”Almindeligt helbredstillæg til tandlæge”, så derfor kunne man vælge ”Tandbehandling, 14a og 18”.</a:t>
            </a:r>
          </a:p>
          <a:p>
            <a:pPr>
              <a:spcAft>
                <a:spcPts val="300"/>
              </a:spcAft>
            </a:pPr>
            <a:r>
              <a:rPr lang="da-DK" sz="1000" kern="0" dirty="0">
                <a:latin typeface="Neue Haas Grotesk Text Pro" panose="020B0504020202020204" pitchFamily="34" charset="77"/>
                <a:cs typeface="Arial"/>
              </a:rPr>
              <a:t>Her er udfyldt individuel tekst, men det er ikke nødvendigt.</a:t>
            </a:r>
          </a:p>
        </p:txBody>
      </p:sp>
    </p:spTree>
    <p:extLst>
      <p:ext uri="{BB962C8B-B14F-4D97-AF65-F5344CB8AC3E}">
        <p14:creationId xmlns:p14="http://schemas.microsoft.com/office/powerpoint/2010/main" val="1389054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30C15-3565-EEF3-40A8-DFEF3C80AC0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078F8E-A8F6-561E-8E65-A30F164301C5}"/>
              </a:ext>
            </a:extLst>
          </p:cNvPr>
          <p:cNvSpPr>
            <a:spLocks noGrp="1"/>
          </p:cNvSpPr>
          <p:nvPr>
            <p:ph type="title"/>
          </p:nvPr>
        </p:nvSpPr>
        <p:spPr/>
        <p:txBody>
          <a:bodyPr/>
          <a:lstStyle/>
          <a:p>
            <a:r>
              <a:rPr lang="da-DK" dirty="0"/>
              <a:t>Varierende flows</a:t>
            </a:r>
            <a:br>
              <a:rPr lang="da-DK" dirty="0"/>
            </a:br>
            <a:r>
              <a:rPr lang="da-DK" sz="1800" dirty="0"/>
              <a:t>Tilføj en ny sag, til at holde fakturaen (kun almindeligt helbredstillæg)</a:t>
            </a:r>
            <a:br>
              <a:rPr lang="da-DK" dirty="0"/>
            </a:br>
            <a:br>
              <a:rPr lang="da-DK" dirty="0"/>
            </a:br>
            <a:endParaRPr lang="da-DK" dirty="0"/>
          </a:p>
        </p:txBody>
      </p:sp>
      <p:sp>
        <p:nvSpPr>
          <p:cNvPr id="4" name="Pladsholder til tekst 3">
            <a:extLst>
              <a:ext uri="{FF2B5EF4-FFF2-40B4-BE49-F238E27FC236}">
                <a16:creationId xmlns:a16="http://schemas.microsoft.com/office/drawing/2014/main" id="{6AE0F1DA-E364-8736-00D0-83A677840B66}"/>
              </a:ext>
            </a:extLst>
          </p:cNvPr>
          <p:cNvSpPr>
            <a:spLocks noGrp="1"/>
          </p:cNvSpPr>
          <p:nvPr>
            <p:ph type="body" sz="quarter" idx="11"/>
          </p:nvPr>
        </p:nvSpPr>
        <p:spPr/>
        <p:txBody>
          <a:bodyPr/>
          <a:lstStyle/>
          <a:p>
            <a:r>
              <a:rPr lang="da-DK" dirty="0"/>
              <a:t>eFaktura i KP - webinar</a:t>
            </a:r>
          </a:p>
        </p:txBody>
      </p:sp>
      <p:pic>
        <p:nvPicPr>
          <p:cNvPr id="8" name="Billede 7">
            <a:extLst>
              <a:ext uri="{FF2B5EF4-FFF2-40B4-BE49-F238E27FC236}">
                <a16:creationId xmlns:a16="http://schemas.microsoft.com/office/drawing/2014/main" id="{1CC5879F-A576-6FBA-E6C1-924BCD95E80E}"/>
              </a:ext>
            </a:extLst>
          </p:cNvPr>
          <p:cNvPicPr>
            <a:picLocks noChangeAspect="1"/>
          </p:cNvPicPr>
          <p:nvPr/>
        </p:nvPicPr>
        <p:blipFill>
          <a:blip r:embed="rId2"/>
          <a:srcRect/>
          <a:stretch/>
        </p:blipFill>
        <p:spPr>
          <a:xfrm>
            <a:off x="753009" y="2046890"/>
            <a:ext cx="6055347" cy="2281269"/>
          </a:xfrm>
          <a:prstGeom prst="rect">
            <a:avLst/>
          </a:prstGeom>
        </p:spPr>
      </p:pic>
      <p:sp>
        <p:nvSpPr>
          <p:cNvPr id="10" name="Tekstfelt 9">
            <a:extLst>
              <a:ext uri="{FF2B5EF4-FFF2-40B4-BE49-F238E27FC236}">
                <a16:creationId xmlns:a16="http://schemas.microsoft.com/office/drawing/2014/main" id="{DAA1161D-3E7A-73A9-9AEA-E2C1D48C30C9}"/>
              </a:ext>
            </a:extLst>
          </p:cNvPr>
          <p:cNvSpPr txBox="1"/>
          <p:nvPr/>
        </p:nvSpPr>
        <p:spPr>
          <a:xfrm>
            <a:off x="3974235" y="4091071"/>
            <a:ext cx="2704289" cy="993607"/>
          </a:xfrm>
          <a:prstGeom prst="rect">
            <a:avLst/>
          </a:prstGeom>
          <a:solidFill>
            <a:schemeClr val="bg1"/>
          </a:solidFill>
          <a:ln>
            <a:solidFill>
              <a:schemeClr val="tx1"/>
            </a:solidFill>
          </a:ln>
        </p:spPr>
        <p:txBody>
          <a:bodyPr wrap="square" rtlCol="0">
            <a:noAutofit/>
          </a:bodyPr>
          <a:lstStyle/>
          <a:p>
            <a:pPr>
              <a:spcAft>
                <a:spcPts val="300"/>
              </a:spcAft>
            </a:pPr>
            <a:r>
              <a:rPr lang="da-DK" sz="1000" kern="0" dirty="0">
                <a:latin typeface="Neue Haas Grotesk Text Pro" panose="020B0504020202020204" pitchFamily="34" charset="77"/>
                <a:cs typeface="Arial"/>
              </a:rPr>
              <a:t>Hvis Sagstitel og Individuel tekst efterlades tomme får de en standard værdi. </a:t>
            </a:r>
          </a:p>
          <a:p>
            <a:pPr>
              <a:spcAft>
                <a:spcPts val="300"/>
              </a:spcAft>
            </a:pPr>
            <a:r>
              <a:rPr lang="da-DK" sz="1000" kern="0" dirty="0">
                <a:latin typeface="Neue Haas Grotesk Text Pro" panose="020B0504020202020204" pitchFamily="34" charset="77"/>
                <a:cs typeface="Arial"/>
              </a:rPr>
              <a:t>Kommunen kan have angivet en standardværdi til Administrativ enhed.</a:t>
            </a:r>
          </a:p>
        </p:txBody>
      </p:sp>
      <p:sp>
        <p:nvSpPr>
          <p:cNvPr id="11" name="Rektangel: afrundede hjørner 10">
            <a:extLst>
              <a:ext uri="{FF2B5EF4-FFF2-40B4-BE49-F238E27FC236}">
                <a16:creationId xmlns:a16="http://schemas.microsoft.com/office/drawing/2014/main" id="{C2B64D56-5E04-4747-9959-C89F43357CC5}"/>
              </a:ext>
            </a:extLst>
          </p:cNvPr>
          <p:cNvSpPr/>
          <p:nvPr/>
        </p:nvSpPr>
        <p:spPr>
          <a:xfrm>
            <a:off x="2613120" y="3454333"/>
            <a:ext cx="1363980" cy="259080"/>
          </a:xfrm>
          <a:prstGeom prst="roundRect">
            <a:avLst/>
          </a:prstGeom>
          <a:solidFill>
            <a:srgbClr val="FFFF00">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20" name="Tekstfelt 19">
            <a:extLst>
              <a:ext uri="{FF2B5EF4-FFF2-40B4-BE49-F238E27FC236}">
                <a16:creationId xmlns:a16="http://schemas.microsoft.com/office/drawing/2014/main" id="{FB85F696-B957-8220-DEDE-96A4124A7C60}"/>
              </a:ext>
            </a:extLst>
          </p:cNvPr>
          <p:cNvSpPr txBox="1"/>
          <p:nvPr/>
        </p:nvSpPr>
        <p:spPr>
          <a:xfrm>
            <a:off x="708660" y="1317029"/>
            <a:ext cx="4572000" cy="438582"/>
          </a:xfrm>
          <a:prstGeom prst="rect">
            <a:avLst/>
          </a:prstGeom>
          <a:noFill/>
          <a:ln>
            <a:noFill/>
          </a:ln>
        </p:spPr>
        <p:txBody>
          <a:bodyPr wrap="square">
            <a:spAutoFit/>
          </a:bodyPr>
          <a:lstStyle/>
          <a:p>
            <a:pPr>
              <a:spcAft>
                <a:spcPts val="300"/>
              </a:spcAft>
            </a:pPr>
            <a:r>
              <a:rPr lang="da-DK" sz="1000" b="1" kern="0" dirty="0">
                <a:latin typeface="Neue Haas Grotesk Text Pro" panose="020B0504020202020204" pitchFamily="34" charset="77"/>
                <a:cs typeface="Arial"/>
              </a:rPr>
              <a:t>- Opret en ny alm. Helbredstillægssag</a:t>
            </a:r>
          </a:p>
          <a:p>
            <a:pPr>
              <a:spcAft>
                <a:spcPts val="300"/>
              </a:spcAft>
            </a:pPr>
            <a:r>
              <a:rPr lang="da-DK" sz="1000" kern="0" dirty="0">
                <a:latin typeface="Neue Haas Grotesk Text Pro" panose="020B0504020202020204" pitchFamily="34" charset="77"/>
                <a:cs typeface="Arial"/>
              </a:rPr>
              <a:t>(til alm. Helbredstillægssag, hvor der ikke allerede er oprettet en sag)</a:t>
            </a:r>
          </a:p>
        </p:txBody>
      </p:sp>
      <p:sp>
        <p:nvSpPr>
          <p:cNvPr id="3" name="Rektangel: afrundede hjørner 2">
            <a:extLst>
              <a:ext uri="{FF2B5EF4-FFF2-40B4-BE49-F238E27FC236}">
                <a16:creationId xmlns:a16="http://schemas.microsoft.com/office/drawing/2014/main" id="{5CC91D3F-9DBA-63C3-F3B1-19D926F5B8FD}"/>
              </a:ext>
            </a:extLst>
          </p:cNvPr>
          <p:cNvSpPr/>
          <p:nvPr/>
        </p:nvSpPr>
        <p:spPr>
          <a:xfrm>
            <a:off x="2567940" y="3707932"/>
            <a:ext cx="2255520" cy="259080"/>
          </a:xfrm>
          <a:prstGeom prst="roundRect">
            <a:avLst/>
          </a:prstGeom>
          <a:solidFill>
            <a:srgbClr val="FFFF00">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Tree>
    <p:extLst>
      <p:ext uri="{BB962C8B-B14F-4D97-AF65-F5344CB8AC3E}">
        <p14:creationId xmlns:p14="http://schemas.microsoft.com/office/powerpoint/2010/main" val="3479591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2A95A-B31B-7FAC-8071-9871B9A26EE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C8A1063-9E1E-9601-18C1-1B2D2DE3B740}"/>
              </a:ext>
            </a:extLst>
          </p:cNvPr>
          <p:cNvSpPr>
            <a:spLocks noGrp="1"/>
          </p:cNvSpPr>
          <p:nvPr>
            <p:ph type="title"/>
          </p:nvPr>
        </p:nvSpPr>
        <p:spPr/>
        <p:txBody>
          <a:bodyPr/>
          <a:lstStyle/>
          <a:p>
            <a:r>
              <a:rPr lang="da-DK" dirty="0"/>
              <a:t>Varierende flows</a:t>
            </a:r>
            <a:br>
              <a:rPr lang="da-DK" dirty="0"/>
            </a:br>
            <a:r>
              <a:rPr lang="da-DK" sz="1800" dirty="0"/>
              <a:t>Tilknytning til flere sager eller konteringer</a:t>
            </a:r>
            <a:br>
              <a:rPr lang="da-DK" sz="1800" dirty="0"/>
            </a:br>
            <a:br>
              <a:rPr lang="da-DK" dirty="0"/>
            </a:br>
            <a:endParaRPr lang="da-DK" dirty="0"/>
          </a:p>
        </p:txBody>
      </p:sp>
      <p:sp>
        <p:nvSpPr>
          <p:cNvPr id="4" name="Pladsholder til tekst 3">
            <a:extLst>
              <a:ext uri="{FF2B5EF4-FFF2-40B4-BE49-F238E27FC236}">
                <a16:creationId xmlns:a16="http://schemas.microsoft.com/office/drawing/2014/main" id="{65418610-B4B2-0A25-3449-78996B5EBECC}"/>
              </a:ext>
            </a:extLst>
          </p:cNvPr>
          <p:cNvSpPr>
            <a:spLocks noGrp="1"/>
          </p:cNvSpPr>
          <p:nvPr>
            <p:ph type="body" sz="quarter" idx="11"/>
          </p:nvPr>
        </p:nvSpPr>
        <p:spPr/>
        <p:txBody>
          <a:bodyPr/>
          <a:lstStyle/>
          <a:p>
            <a:r>
              <a:rPr lang="da-DK" dirty="0"/>
              <a:t>eFaktura i KP - webinar</a:t>
            </a:r>
          </a:p>
        </p:txBody>
      </p:sp>
      <p:sp>
        <p:nvSpPr>
          <p:cNvPr id="16" name="Tekstfelt 15">
            <a:extLst>
              <a:ext uri="{FF2B5EF4-FFF2-40B4-BE49-F238E27FC236}">
                <a16:creationId xmlns:a16="http://schemas.microsoft.com/office/drawing/2014/main" id="{DC683F7D-388B-BF4A-49A8-B9F8A404DF0F}"/>
              </a:ext>
            </a:extLst>
          </p:cNvPr>
          <p:cNvSpPr txBox="1"/>
          <p:nvPr/>
        </p:nvSpPr>
        <p:spPr>
          <a:xfrm>
            <a:off x="708660" y="1088429"/>
            <a:ext cx="4572000" cy="400110"/>
          </a:xfrm>
          <a:prstGeom prst="rect">
            <a:avLst/>
          </a:prstGeom>
          <a:noFill/>
          <a:ln>
            <a:noFill/>
          </a:ln>
        </p:spPr>
        <p:txBody>
          <a:bodyPr wrap="square">
            <a:spAutoFit/>
          </a:bodyPr>
          <a:lstStyle/>
          <a:p>
            <a:pPr>
              <a:spcAft>
                <a:spcPts val="300"/>
              </a:spcAft>
            </a:pPr>
            <a:r>
              <a:rPr lang="da-DK" sz="1000" kern="0" dirty="0">
                <a:latin typeface="Neue Haas Grotesk Text Pro" panose="020B0504020202020204" pitchFamily="34" charset="77"/>
                <a:cs typeface="Arial"/>
              </a:rPr>
              <a:t>Når en faktura skal betales med forskellige konti og måske deles over flere sager skal man anvende </a:t>
            </a:r>
            <a:r>
              <a:rPr lang="da-DK" sz="1000" b="1" kern="0" dirty="0">
                <a:latin typeface="Neue Haas Grotesk Text Pro" panose="020B0504020202020204" pitchFamily="34" charset="77"/>
                <a:cs typeface="Arial"/>
              </a:rPr>
              <a:t>Betalingsgrupper</a:t>
            </a:r>
          </a:p>
        </p:txBody>
      </p:sp>
      <p:grpSp>
        <p:nvGrpSpPr>
          <p:cNvPr id="35" name="Gruppe 34">
            <a:extLst>
              <a:ext uri="{FF2B5EF4-FFF2-40B4-BE49-F238E27FC236}">
                <a16:creationId xmlns:a16="http://schemas.microsoft.com/office/drawing/2014/main" id="{7C96E67B-CA55-4061-1203-6A206B4F3954}"/>
              </a:ext>
            </a:extLst>
          </p:cNvPr>
          <p:cNvGrpSpPr/>
          <p:nvPr/>
        </p:nvGrpSpPr>
        <p:grpSpPr>
          <a:xfrm>
            <a:off x="91440" y="3086101"/>
            <a:ext cx="3840480" cy="2012796"/>
            <a:chOff x="91440" y="3086101"/>
            <a:chExt cx="3840480" cy="2012796"/>
          </a:xfrm>
        </p:grpSpPr>
        <p:pic>
          <p:nvPicPr>
            <p:cNvPr id="24" name="Billede 23">
              <a:extLst>
                <a:ext uri="{FF2B5EF4-FFF2-40B4-BE49-F238E27FC236}">
                  <a16:creationId xmlns:a16="http://schemas.microsoft.com/office/drawing/2014/main" id="{9F22C789-CD63-FFEE-82F2-05E37F7A1772}"/>
                </a:ext>
              </a:extLst>
            </p:cNvPr>
            <p:cNvPicPr>
              <a:picLocks noChangeAspect="1"/>
            </p:cNvPicPr>
            <p:nvPr/>
          </p:nvPicPr>
          <p:blipFill rotWithShape="1">
            <a:blip r:embed="rId2"/>
            <a:srcRect b="47556"/>
            <a:stretch/>
          </p:blipFill>
          <p:spPr>
            <a:xfrm>
              <a:off x="205740" y="3425025"/>
              <a:ext cx="3520440" cy="1495760"/>
            </a:xfrm>
            <a:prstGeom prst="rect">
              <a:avLst/>
            </a:prstGeom>
          </p:spPr>
        </p:pic>
        <p:sp>
          <p:nvSpPr>
            <p:cNvPr id="26" name="Rektangel: afrundede hjørner 25">
              <a:extLst>
                <a:ext uri="{FF2B5EF4-FFF2-40B4-BE49-F238E27FC236}">
                  <a16:creationId xmlns:a16="http://schemas.microsoft.com/office/drawing/2014/main" id="{8A9CAA03-81C8-F93D-32B3-1CC32FD2AA57}"/>
                </a:ext>
              </a:extLst>
            </p:cNvPr>
            <p:cNvSpPr/>
            <p:nvPr/>
          </p:nvSpPr>
          <p:spPr>
            <a:xfrm>
              <a:off x="91440" y="3086101"/>
              <a:ext cx="3840480" cy="2012796"/>
            </a:xfrm>
            <a:prstGeom prst="roundRect">
              <a:avLst/>
            </a:prstGeom>
            <a:solidFill>
              <a:srgbClr val="3366FF">
                <a:alpha val="9804"/>
              </a:srgbClr>
            </a:solidFill>
            <a:ln>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300"/>
                </a:spcAft>
              </a:pPr>
              <a:r>
                <a:rPr lang="da-DK" sz="1000" kern="0" dirty="0">
                  <a:solidFill>
                    <a:schemeClr val="tx1"/>
                  </a:solidFill>
                  <a:latin typeface="Neue Haas Grotesk Text Pro" panose="020B0504020202020204" pitchFamily="34" charset="77"/>
                  <a:cs typeface="Arial"/>
                </a:rPr>
                <a:t>Almindeligt helbredstillæg</a:t>
              </a:r>
            </a:p>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30" name="Rektangel: afrundede hjørner 29">
              <a:extLst>
                <a:ext uri="{FF2B5EF4-FFF2-40B4-BE49-F238E27FC236}">
                  <a16:creationId xmlns:a16="http://schemas.microsoft.com/office/drawing/2014/main" id="{CC50C23D-98DE-6AB6-D148-4E0BD9F5DD21}"/>
                </a:ext>
              </a:extLst>
            </p:cNvPr>
            <p:cNvSpPr/>
            <p:nvPr/>
          </p:nvSpPr>
          <p:spPr>
            <a:xfrm>
              <a:off x="91440" y="3387092"/>
              <a:ext cx="1264920" cy="156208"/>
            </a:xfrm>
            <a:prstGeom prst="roundRect">
              <a:avLst/>
            </a:prstGeom>
            <a:solidFill>
              <a:srgbClr val="FFFF00">
                <a:alpha val="10196"/>
              </a:srgbClr>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32" name="Tekstfelt 31">
              <a:extLst>
                <a:ext uri="{FF2B5EF4-FFF2-40B4-BE49-F238E27FC236}">
                  <a16:creationId xmlns:a16="http://schemas.microsoft.com/office/drawing/2014/main" id="{7ECA8935-7B95-67FC-0F8A-6EF2F95E01D1}"/>
                </a:ext>
              </a:extLst>
            </p:cNvPr>
            <p:cNvSpPr txBox="1"/>
            <p:nvPr/>
          </p:nvSpPr>
          <p:spPr>
            <a:xfrm>
              <a:off x="140970" y="3342085"/>
              <a:ext cx="1527810" cy="246221"/>
            </a:xfrm>
            <a:prstGeom prst="rect">
              <a:avLst/>
            </a:prstGeom>
            <a:noFill/>
            <a:ln>
              <a:noFill/>
            </a:ln>
          </p:spPr>
          <p:txBody>
            <a:bodyPr wrap="square">
              <a:spAutoFit/>
            </a:bodyPr>
            <a:lstStyle/>
            <a:p>
              <a:pPr>
                <a:spcAft>
                  <a:spcPts val="300"/>
                </a:spcAft>
              </a:pPr>
              <a:r>
                <a:rPr lang="da-DK" sz="1000" b="1" kern="0" dirty="0">
                  <a:latin typeface="Neue Haas Grotesk Text Pro" panose="020B0504020202020204" pitchFamily="34" charset="77"/>
                  <a:cs typeface="Arial"/>
                </a:rPr>
                <a:t>Betalingsgruppe 1</a:t>
              </a:r>
            </a:p>
          </p:txBody>
        </p:sp>
      </p:grpSp>
      <p:grpSp>
        <p:nvGrpSpPr>
          <p:cNvPr id="36" name="Gruppe 35">
            <a:extLst>
              <a:ext uri="{FF2B5EF4-FFF2-40B4-BE49-F238E27FC236}">
                <a16:creationId xmlns:a16="http://schemas.microsoft.com/office/drawing/2014/main" id="{0BA8123A-3422-A762-C44C-43031B02F759}"/>
              </a:ext>
            </a:extLst>
          </p:cNvPr>
          <p:cNvGrpSpPr/>
          <p:nvPr/>
        </p:nvGrpSpPr>
        <p:grpSpPr>
          <a:xfrm>
            <a:off x="4145280" y="3086101"/>
            <a:ext cx="4907280" cy="2012795"/>
            <a:chOff x="4145280" y="3086101"/>
            <a:chExt cx="4907280" cy="2012795"/>
          </a:xfrm>
        </p:grpSpPr>
        <p:pic>
          <p:nvPicPr>
            <p:cNvPr id="25" name="Billede 24">
              <a:extLst>
                <a:ext uri="{FF2B5EF4-FFF2-40B4-BE49-F238E27FC236}">
                  <a16:creationId xmlns:a16="http://schemas.microsoft.com/office/drawing/2014/main" id="{5966250E-33C9-8094-4C4C-5B64788CC833}"/>
                </a:ext>
              </a:extLst>
            </p:cNvPr>
            <p:cNvPicPr>
              <a:picLocks noChangeAspect="1"/>
            </p:cNvPicPr>
            <p:nvPr/>
          </p:nvPicPr>
          <p:blipFill rotWithShape="1">
            <a:blip r:embed="rId2"/>
            <a:srcRect t="52419" b="6815"/>
            <a:stretch/>
          </p:blipFill>
          <p:spPr>
            <a:xfrm>
              <a:off x="4335780" y="3447827"/>
              <a:ext cx="4602480" cy="1520057"/>
            </a:xfrm>
            <a:prstGeom prst="rect">
              <a:avLst/>
            </a:prstGeom>
          </p:spPr>
        </p:pic>
        <p:sp>
          <p:nvSpPr>
            <p:cNvPr id="27" name="Rektangel: afrundede hjørner 26">
              <a:extLst>
                <a:ext uri="{FF2B5EF4-FFF2-40B4-BE49-F238E27FC236}">
                  <a16:creationId xmlns:a16="http://schemas.microsoft.com/office/drawing/2014/main" id="{D13E2F17-A525-2F38-64E4-A308527D2783}"/>
                </a:ext>
              </a:extLst>
            </p:cNvPr>
            <p:cNvSpPr/>
            <p:nvPr/>
          </p:nvSpPr>
          <p:spPr>
            <a:xfrm>
              <a:off x="4145280" y="3086101"/>
              <a:ext cx="4907280" cy="2012795"/>
            </a:xfrm>
            <a:prstGeom prst="roundRect">
              <a:avLst/>
            </a:prstGeom>
            <a:solidFill>
              <a:srgbClr val="E2F2EC">
                <a:alpha val="10196"/>
              </a:srgbClr>
            </a:solidFill>
            <a:ln>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300"/>
                </a:spcAft>
              </a:pPr>
              <a:r>
                <a:rPr lang="da-DK" sz="1000" kern="0" dirty="0">
                  <a:solidFill>
                    <a:schemeClr val="tx1"/>
                  </a:solidFill>
                  <a:latin typeface="Neue Haas Grotesk Text Pro" panose="020B0504020202020204" pitchFamily="34" charset="77"/>
                  <a:cs typeface="Arial"/>
                </a:rPr>
                <a:t>Udvidet helbredstillæg</a:t>
              </a:r>
            </a:p>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31" name="Rektangel: afrundede hjørner 30">
              <a:extLst>
                <a:ext uri="{FF2B5EF4-FFF2-40B4-BE49-F238E27FC236}">
                  <a16:creationId xmlns:a16="http://schemas.microsoft.com/office/drawing/2014/main" id="{E8FDB856-7806-CC25-FF4B-51E14C7F1DB3}"/>
                </a:ext>
              </a:extLst>
            </p:cNvPr>
            <p:cNvSpPr/>
            <p:nvPr/>
          </p:nvSpPr>
          <p:spPr>
            <a:xfrm>
              <a:off x="4335780" y="3430536"/>
              <a:ext cx="1264920" cy="156208"/>
            </a:xfrm>
            <a:prstGeom prst="roundRect">
              <a:avLst/>
            </a:prstGeom>
            <a:solidFill>
              <a:srgbClr val="FFFF00">
                <a:alpha val="10196"/>
              </a:srgbClr>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33" name="Tekstfelt 32">
              <a:extLst>
                <a:ext uri="{FF2B5EF4-FFF2-40B4-BE49-F238E27FC236}">
                  <a16:creationId xmlns:a16="http://schemas.microsoft.com/office/drawing/2014/main" id="{78F856E6-CF64-ED2F-9394-D50738AA9AB1}"/>
                </a:ext>
              </a:extLst>
            </p:cNvPr>
            <p:cNvSpPr txBox="1"/>
            <p:nvPr/>
          </p:nvSpPr>
          <p:spPr>
            <a:xfrm>
              <a:off x="4255453" y="3371042"/>
              <a:ext cx="1527810" cy="246221"/>
            </a:xfrm>
            <a:prstGeom prst="rect">
              <a:avLst/>
            </a:prstGeom>
            <a:noFill/>
            <a:ln>
              <a:noFill/>
            </a:ln>
          </p:spPr>
          <p:txBody>
            <a:bodyPr wrap="square">
              <a:spAutoFit/>
            </a:bodyPr>
            <a:lstStyle/>
            <a:p>
              <a:pPr>
                <a:spcAft>
                  <a:spcPts val="300"/>
                </a:spcAft>
              </a:pPr>
              <a:r>
                <a:rPr lang="da-DK" sz="1000" b="1" kern="0" dirty="0">
                  <a:latin typeface="Neue Haas Grotesk Text Pro" panose="020B0504020202020204" pitchFamily="34" charset="77"/>
                  <a:cs typeface="Arial"/>
                </a:rPr>
                <a:t>Betalingsgruppe 2</a:t>
              </a:r>
            </a:p>
          </p:txBody>
        </p:sp>
      </p:grpSp>
      <p:grpSp>
        <p:nvGrpSpPr>
          <p:cNvPr id="37" name="Gruppe 36">
            <a:extLst>
              <a:ext uri="{FF2B5EF4-FFF2-40B4-BE49-F238E27FC236}">
                <a16:creationId xmlns:a16="http://schemas.microsoft.com/office/drawing/2014/main" id="{E35B587B-2F62-68E5-5D0B-DB5ABAC31677}"/>
              </a:ext>
            </a:extLst>
          </p:cNvPr>
          <p:cNvGrpSpPr/>
          <p:nvPr/>
        </p:nvGrpSpPr>
        <p:grpSpPr>
          <a:xfrm>
            <a:off x="205740" y="1088429"/>
            <a:ext cx="8368506" cy="2094093"/>
            <a:chOff x="205740" y="1088429"/>
            <a:chExt cx="8368506" cy="2094093"/>
          </a:xfrm>
        </p:grpSpPr>
        <p:pic>
          <p:nvPicPr>
            <p:cNvPr id="13" name="Billede 12">
              <a:extLst>
                <a:ext uri="{FF2B5EF4-FFF2-40B4-BE49-F238E27FC236}">
                  <a16:creationId xmlns:a16="http://schemas.microsoft.com/office/drawing/2014/main" id="{03CFDDC4-4BA2-9827-034F-95385358E496}"/>
                </a:ext>
              </a:extLst>
            </p:cNvPr>
            <p:cNvPicPr>
              <a:picLocks noChangeAspect="1"/>
            </p:cNvPicPr>
            <p:nvPr/>
          </p:nvPicPr>
          <p:blipFill>
            <a:blip r:embed="rId3"/>
            <a:stretch>
              <a:fillRect/>
            </a:stretch>
          </p:blipFill>
          <p:spPr>
            <a:xfrm>
              <a:off x="1931353" y="1618982"/>
              <a:ext cx="6431280" cy="1563540"/>
            </a:xfrm>
            <a:prstGeom prst="rect">
              <a:avLst/>
            </a:prstGeom>
          </p:spPr>
        </p:pic>
        <p:sp>
          <p:nvSpPr>
            <p:cNvPr id="19" name="Rektangel: afrundede hjørner 18">
              <a:extLst>
                <a:ext uri="{FF2B5EF4-FFF2-40B4-BE49-F238E27FC236}">
                  <a16:creationId xmlns:a16="http://schemas.microsoft.com/office/drawing/2014/main" id="{9C3BF2C6-25E2-F0E7-400D-BE75FA265CD5}"/>
                </a:ext>
              </a:extLst>
            </p:cNvPr>
            <p:cNvSpPr/>
            <p:nvPr/>
          </p:nvSpPr>
          <p:spPr>
            <a:xfrm>
              <a:off x="205740" y="2604721"/>
              <a:ext cx="7879080" cy="300990"/>
            </a:xfrm>
            <a:prstGeom prst="roundRect">
              <a:avLst/>
            </a:prstGeom>
            <a:solidFill>
              <a:srgbClr val="E2F2EC">
                <a:alpha val="10196"/>
              </a:srgbClr>
            </a:solidFill>
            <a:ln>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300"/>
                </a:spcAft>
              </a:pPr>
              <a:r>
                <a:rPr lang="da-DK" sz="1000" kern="0" dirty="0">
                  <a:solidFill>
                    <a:schemeClr val="tx1"/>
                  </a:solidFill>
                  <a:latin typeface="Neue Haas Grotesk Text Pro" panose="020B0504020202020204" pitchFamily="34" charset="77"/>
                  <a:cs typeface="Arial"/>
                </a:rPr>
                <a:t>Udvidet helbredstillæg</a:t>
              </a:r>
            </a:p>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21" name="Rektangel: afrundede hjørner 20">
              <a:extLst>
                <a:ext uri="{FF2B5EF4-FFF2-40B4-BE49-F238E27FC236}">
                  <a16:creationId xmlns:a16="http://schemas.microsoft.com/office/drawing/2014/main" id="{B24C0815-B541-9A40-01D5-E328279340E5}"/>
                </a:ext>
              </a:extLst>
            </p:cNvPr>
            <p:cNvSpPr/>
            <p:nvPr/>
          </p:nvSpPr>
          <p:spPr>
            <a:xfrm>
              <a:off x="205740" y="1912883"/>
              <a:ext cx="7879080" cy="691837"/>
            </a:xfrm>
            <a:prstGeom prst="roundRect">
              <a:avLst/>
            </a:prstGeom>
            <a:solidFill>
              <a:srgbClr val="3366FF">
                <a:alpha val="9804"/>
              </a:srgbClr>
            </a:solidFill>
            <a:ln>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300"/>
                </a:spcAft>
              </a:pPr>
              <a:r>
                <a:rPr lang="da-DK" sz="1000" kern="0" dirty="0">
                  <a:solidFill>
                    <a:schemeClr val="tx1"/>
                  </a:solidFill>
                  <a:latin typeface="Neue Haas Grotesk Text Pro" panose="020B0504020202020204" pitchFamily="34" charset="77"/>
                  <a:cs typeface="Arial"/>
                </a:rPr>
                <a:t>Almindeligt helbredstillæg</a:t>
              </a:r>
            </a:p>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28" name="Rektangel: afrundede hjørner 27">
              <a:extLst>
                <a:ext uri="{FF2B5EF4-FFF2-40B4-BE49-F238E27FC236}">
                  <a16:creationId xmlns:a16="http://schemas.microsoft.com/office/drawing/2014/main" id="{A81A65D4-08D2-0903-B918-B5D742ACDAF5}"/>
                </a:ext>
              </a:extLst>
            </p:cNvPr>
            <p:cNvSpPr/>
            <p:nvPr/>
          </p:nvSpPr>
          <p:spPr>
            <a:xfrm>
              <a:off x="7467600" y="1088429"/>
              <a:ext cx="895033" cy="1997672"/>
            </a:xfrm>
            <a:prstGeom prst="roundRect">
              <a:avLst/>
            </a:prstGeom>
            <a:solidFill>
              <a:srgbClr val="FFFF00">
                <a:alpha val="10196"/>
              </a:srgbClr>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29" name="Tekstfelt 28">
              <a:extLst>
                <a:ext uri="{FF2B5EF4-FFF2-40B4-BE49-F238E27FC236}">
                  <a16:creationId xmlns:a16="http://schemas.microsoft.com/office/drawing/2014/main" id="{6C9BE442-7AF3-98F8-3ABC-21F1D2DDACB6}"/>
                </a:ext>
              </a:extLst>
            </p:cNvPr>
            <p:cNvSpPr txBox="1"/>
            <p:nvPr/>
          </p:nvSpPr>
          <p:spPr>
            <a:xfrm>
              <a:off x="7255986" y="1151924"/>
              <a:ext cx="1318260" cy="246221"/>
            </a:xfrm>
            <a:prstGeom prst="rect">
              <a:avLst/>
            </a:prstGeom>
            <a:noFill/>
            <a:ln>
              <a:noFill/>
            </a:ln>
          </p:spPr>
          <p:txBody>
            <a:bodyPr wrap="square">
              <a:spAutoFit/>
            </a:bodyPr>
            <a:lstStyle/>
            <a:p>
              <a:pPr>
                <a:spcAft>
                  <a:spcPts val="300"/>
                </a:spcAft>
              </a:pPr>
              <a:r>
                <a:rPr lang="da-DK" sz="1000" b="1" kern="0" dirty="0">
                  <a:latin typeface="Neue Haas Grotesk Text Pro" panose="020B0504020202020204" pitchFamily="34" charset="77"/>
                  <a:cs typeface="Arial"/>
                </a:rPr>
                <a:t>Betalingsgrupper</a:t>
              </a:r>
            </a:p>
          </p:txBody>
        </p:sp>
        <p:sp>
          <p:nvSpPr>
            <p:cNvPr id="34" name="Tekstfelt 33">
              <a:extLst>
                <a:ext uri="{FF2B5EF4-FFF2-40B4-BE49-F238E27FC236}">
                  <a16:creationId xmlns:a16="http://schemas.microsoft.com/office/drawing/2014/main" id="{C0CB3598-E7E1-48BD-1055-150E85091078}"/>
                </a:ext>
              </a:extLst>
            </p:cNvPr>
            <p:cNvSpPr txBox="1"/>
            <p:nvPr/>
          </p:nvSpPr>
          <p:spPr>
            <a:xfrm>
              <a:off x="7490460" y="2632293"/>
              <a:ext cx="200025" cy="246221"/>
            </a:xfrm>
            <a:prstGeom prst="rect">
              <a:avLst/>
            </a:prstGeom>
            <a:noFill/>
            <a:ln>
              <a:noFill/>
            </a:ln>
          </p:spPr>
          <p:txBody>
            <a:bodyPr wrap="square">
              <a:spAutoFit/>
            </a:bodyPr>
            <a:lstStyle/>
            <a:p>
              <a:pPr>
                <a:spcAft>
                  <a:spcPts val="300"/>
                </a:spcAft>
              </a:pPr>
              <a:r>
                <a:rPr lang="da-DK" sz="1000" b="1" kern="0" dirty="0">
                  <a:latin typeface="Neue Haas Grotesk Text Pro" panose="020B0504020202020204" pitchFamily="34" charset="77"/>
                  <a:cs typeface="Arial"/>
                </a:rPr>
                <a:t>2</a:t>
              </a:r>
            </a:p>
          </p:txBody>
        </p:sp>
      </p:grpSp>
    </p:spTree>
    <p:extLst>
      <p:ext uri="{BB962C8B-B14F-4D97-AF65-F5344CB8AC3E}">
        <p14:creationId xmlns:p14="http://schemas.microsoft.com/office/powerpoint/2010/main" val="2148621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AB222-120D-27DD-A828-46B5569C6B93}"/>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11275F2D-4B5B-2A50-BD2F-1987307FE0F6}"/>
              </a:ext>
            </a:extLst>
          </p:cNvPr>
          <p:cNvPicPr>
            <a:picLocks noChangeAspect="1"/>
          </p:cNvPicPr>
          <p:nvPr/>
        </p:nvPicPr>
        <p:blipFill>
          <a:blip r:embed="rId2"/>
          <a:stretch>
            <a:fillRect/>
          </a:stretch>
        </p:blipFill>
        <p:spPr>
          <a:xfrm>
            <a:off x="4642674" y="229799"/>
            <a:ext cx="4468291" cy="5143500"/>
          </a:xfrm>
          <a:prstGeom prst="rect">
            <a:avLst/>
          </a:prstGeom>
        </p:spPr>
      </p:pic>
      <p:sp>
        <p:nvSpPr>
          <p:cNvPr id="2" name="Titel 1">
            <a:extLst>
              <a:ext uri="{FF2B5EF4-FFF2-40B4-BE49-F238E27FC236}">
                <a16:creationId xmlns:a16="http://schemas.microsoft.com/office/drawing/2014/main" id="{A98AB3DC-FD3B-EA93-F2B0-CA66503B1124}"/>
              </a:ext>
            </a:extLst>
          </p:cNvPr>
          <p:cNvSpPr>
            <a:spLocks noGrp="1"/>
          </p:cNvSpPr>
          <p:nvPr>
            <p:ph type="title"/>
          </p:nvPr>
        </p:nvSpPr>
        <p:spPr/>
        <p:txBody>
          <a:bodyPr/>
          <a:lstStyle/>
          <a:p>
            <a:r>
              <a:rPr lang="da-DK" dirty="0"/>
              <a:t>Varierende flows</a:t>
            </a:r>
            <a:br>
              <a:rPr lang="da-DK" dirty="0"/>
            </a:br>
            <a:r>
              <a:rPr lang="da-DK" sz="1800" dirty="0"/>
              <a:t>Tilknytning til flere sager …</a:t>
            </a:r>
            <a:br>
              <a:rPr lang="da-DK" dirty="0"/>
            </a:br>
            <a:endParaRPr lang="da-DK" dirty="0"/>
          </a:p>
        </p:txBody>
      </p:sp>
      <p:sp>
        <p:nvSpPr>
          <p:cNvPr id="4" name="Pladsholder til tekst 3">
            <a:extLst>
              <a:ext uri="{FF2B5EF4-FFF2-40B4-BE49-F238E27FC236}">
                <a16:creationId xmlns:a16="http://schemas.microsoft.com/office/drawing/2014/main" id="{90063304-1202-649B-4062-70C718FFBAA0}"/>
              </a:ext>
            </a:extLst>
          </p:cNvPr>
          <p:cNvSpPr>
            <a:spLocks noGrp="1"/>
          </p:cNvSpPr>
          <p:nvPr>
            <p:ph type="body" sz="quarter" idx="11"/>
          </p:nvPr>
        </p:nvSpPr>
        <p:spPr/>
        <p:txBody>
          <a:bodyPr/>
          <a:lstStyle/>
          <a:p>
            <a:r>
              <a:rPr lang="da-DK" dirty="0"/>
              <a:t>eFaktura i KP - webinar</a:t>
            </a:r>
          </a:p>
        </p:txBody>
      </p:sp>
      <p:sp>
        <p:nvSpPr>
          <p:cNvPr id="16" name="Tekstfelt 15">
            <a:extLst>
              <a:ext uri="{FF2B5EF4-FFF2-40B4-BE49-F238E27FC236}">
                <a16:creationId xmlns:a16="http://schemas.microsoft.com/office/drawing/2014/main" id="{0AE207C4-B776-4EC1-A7B3-47698409362A}"/>
              </a:ext>
            </a:extLst>
          </p:cNvPr>
          <p:cNvSpPr txBox="1"/>
          <p:nvPr/>
        </p:nvSpPr>
        <p:spPr>
          <a:xfrm>
            <a:off x="367854" y="1221901"/>
            <a:ext cx="1849566" cy="861774"/>
          </a:xfrm>
          <a:prstGeom prst="rect">
            <a:avLst/>
          </a:prstGeom>
          <a:noFill/>
          <a:ln>
            <a:noFill/>
          </a:ln>
        </p:spPr>
        <p:txBody>
          <a:bodyPr wrap="square">
            <a:spAutoFit/>
          </a:bodyPr>
          <a:lstStyle/>
          <a:p>
            <a:pPr>
              <a:spcAft>
                <a:spcPts val="300"/>
              </a:spcAft>
            </a:pPr>
            <a:r>
              <a:rPr lang="da-DK" sz="1000" kern="0" dirty="0">
                <a:latin typeface="Neue Haas Grotesk Text Pro" panose="020B0504020202020204" pitchFamily="34" charset="77"/>
                <a:cs typeface="Arial"/>
              </a:rPr>
              <a:t>Når en faktura skal betales med forskellige konti og måske deles over flere sager skal man anvende </a:t>
            </a:r>
            <a:r>
              <a:rPr lang="da-DK" sz="1000" b="1" kern="0" dirty="0">
                <a:latin typeface="Neue Haas Grotesk Text Pro" panose="020B0504020202020204" pitchFamily="34" charset="77"/>
                <a:cs typeface="Arial"/>
              </a:rPr>
              <a:t>Betalingsgrupper</a:t>
            </a:r>
          </a:p>
        </p:txBody>
      </p:sp>
      <p:sp>
        <p:nvSpPr>
          <p:cNvPr id="26" name="Rektangel: afrundede hjørner 25">
            <a:extLst>
              <a:ext uri="{FF2B5EF4-FFF2-40B4-BE49-F238E27FC236}">
                <a16:creationId xmlns:a16="http://schemas.microsoft.com/office/drawing/2014/main" id="{19D718EC-5353-633F-EEBE-32F344614EA8}"/>
              </a:ext>
            </a:extLst>
          </p:cNvPr>
          <p:cNvSpPr/>
          <p:nvPr/>
        </p:nvSpPr>
        <p:spPr>
          <a:xfrm>
            <a:off x="4642674" y="1523298"/>
            <a:ext cx="4460813" cy="2012796"/>
          </a:xfrm>
          <a:prstGeom prst="roundRect">
            <a:avLst>
              <a:gd name="adj" fmla="val 4931"/>
            </a:avLst>
          </a:prstGeom>
          <a:solidFill>
            <a:srgbClr val="3366FF">
              <a:alpha val="9804"/>
            </a:srgbClr>
          </a:solidFill>
          <a:ln>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27" name="Rektangel: afrundede hjørner 26">
            <a:extLst>
              <a:ext uri="{FF2B5EF4-FFF2-40B4-BE49-F238E27FC236}">
                <a16:creationId xmlns:a16="http://schemas.microsoft.com/office/drawing/2014/main" id="{9B7B12A1-B519-6FE0-B954-7A94DA389317}"/>
              </a:ext>
            </a:extLst>
          </p:cNvPr>
          <p:cNvSpPr/>
          <p:nvPr/>
        </p:nvSpPr>
        <p:spPr>
          <a:xfrm>
            <a:off x="4642674" y="3570852"/>
            <a:ext cx="4501326" cy="1572647"/>
          </a:xfrm>
          <a:prstGeom prst="roundRect">
            <a:avLst>
              <a:gd name="adj" fmla="val 7461"/>
            </a:avLst>
          </a:prstGeom>
          <a:solidFill>
            <a:srgbClr val="E2F2EC">
              <a:alpha val="10196"/>
            </a:srgbClr>
          </a:solidFill>
          <a:ln>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grpSp>
        <p:nvGrpSpPr>
          <p:cNvPr id="37" name="Gruppe 36">
            <a:extLst>
              <a:ext uri="{FF2B5EF4-FFF2-40B4-BE49-F238E27FC236}">
                <a16:creationId xmlns:a16="http://schemas.microsoft.com/office/drawing/2014/main" id="{4733352B-DB52-5C13-63E3-EA8BD1026EB7}"/>
              </a:ext>
            </a:extLst>
          </p:cNvPr>
          <p:cNvGrpSpPr/>
          <p:nvPr/>
        </p:nvGrpSpPr>
        <p:grpSpPr>
          <a:xfrm>
            <a:off x="4642674" y="437900"/>
            <a:ext cx="4460814" cy="765698"/>
            <a:chOff x="1931351" y="1912883"/>
            <a:chExt cx="6153469" cy="878678"/>
          </a:xfrm>
        </p:grpSpPr>
        <p:sp>
          <p:nvSpPr>
            <p:cNvPr id="19" name="Rektangel: afrundede hjørner 18">
              <a:extLst>
                <a:ext uri="{FF2B5EF4-FFF2-40B4-BE49-F238E27FC236}">
                  <a16:creationId xmlns:a16="http://schemas.microsoft.com/office/drawing/2014/main" id="{A62BAC17-6AE1-9112-1253-3DCE628303F1}"/>
                </a:ext>
              </a:extLst>
            </p:cNvPr>
            <p:cNvSpPr/>
            <p:nvPr/>
          </p:nvSpPr>
          <p:spPr>
            <a:xfrm>
              <a:off x="1931351" y="2604722"/>
              <a:ext cx="6153469" cy="186839"/>
            </a:xfrm>
            <a:prstGeom prst="roundRect">
              <a:avLst/>
            </a:prstGeom>
            <a:solidFill>
              <a:srgbClr val="E2F2EC">
                <a:alpha val="10196"/>
              </a:srgbClr>
            </a:solidFill>
            <a:ln>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21" name="Rektangel: afrundede hjørner 20">
              <a:extLst>
                <a:ext uri="{FF2B5EF4-FFF2-40B4-BE49-F238E27FC236}">
                  <a16:creationId xmlns:a16="http://schemas.microsoft.com/office/drawing/2014/main" id="{78FD7D25-9926-9789-3C2B-6F57B44F8226}"/>
                </a:ext>
              </a:extLst>
            </p:cNvPr>
            <p:cNvSpPr/>
            <p:nvPr/>
          </p:nvSpPr>
          <p:spPr>
            <a:xfrm>
              <a:off x="1931351" y="1912883"/>
              <a:ext cx="6153467" cy="691837"/>
            </a:xfrm>
            <a:prstGeom prst="roundRect">
              <a:avLst/>
            </a:prstGeom>
            <a:solidFill>
              <a:srgbClr val="3366FF">
                <a:alpha val="9804"/>
              </a:srgbClr>
            </a:solidFill>
            <a:ln>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grpSp>
      <p:sp>
        <p:nvSpPr>
          <p:cNvPr id="6" name="Tekstfelt 5">
            <a:extLst>
              <a:ext uri="{FF2B5EF4-FFF2-40B4-BE49-F238E27FC236}">
                <a16:creationId xmlns:a16="http://schemas.microsoft.com/office/drawing/2014/main" id="{9C1FAF32-6792-4400-6564-A4B56E6513C5}"/>
              </a:ext>
            </a:extLst>
          </p:cNvPr>
          <p:cNvSpPr txBox="1"/>
          <p:nvPr/>
        </p:nvSpPr>
        <p:spPr>
          <a:xfrm>
            <a:off x="3429000" y="412093"/>
            <a:ext cx="1143000" cy="1054135"/>
          </a:xfrm>
          <a:prstGeom prst="rect">
            <a:avLst/>
          </a:prstGeom>
          <a:noFill/>
          <a:ln>
            <a:solidFill>
              <a:schemeClr val="tx1"/>
            </a:solidFill>
          </a:ln>
        </p:spPr>
        <p:txBody>
          <a:bodyPr wrap="square">
            <a:spAutoFit/>
          </a:bodyPr>
          <a:lstStyle/>
          <a:p>
            <a:pPr>
              <a:spcAft>
                <a:spcPts val="300"/>
              </a:spcAft>
            </a:pPr>
            <a:r>
              <a:rPr lang="da-DK" sz="1000" kern="0" dirty="0">
                <a:latin typeface="Neue Haas Grotesk Text Pro" panose="020B0504020202020204" pitchFamily="34" charset="77"/>
                <a:cs typeface="Arial"/>
              </a:rPr>
              <a:t>1. </a:t>
            </a:r>
          </a:p>
          <a:p>
            <a:pPr>
              <a:spcAft>
                <a:spcPts val="300"/>
              </a:spcAft>
            </a:pPr>
            <a:r>
              <a:rPr lang="da-DK" sz="1000" kern="0" dirty="0">
                <a:latin typeface="Neue Haas Grotesk Text Pro" panose="020B0504020202020204" pitchFamily="34" charset="77"/>
                <a:cs typeface="Arial"/>
              </a:rPr>
              <a:t>Ud for hver fakturalinje vælges en betalings-gruppe</a:t>
            </a:r>
          </a:p>
        </p:txBody>
      </p:sp>
      <p:sp>
        <p:nvSpPr>
          <p:cNvPr id="7" name="Tekstfelt 6">
            <a:extLst>
              <a:ext uri="{FF2B5EF4-FFF2-40B4-BE49-F238E27FC236}">
                <a16:creationId xmlns:a16="http://schemas.microsoft.com/office/drawing/2014/main" id="{41DDBB61-CADF-5BB9-975E-64321724742A}"/>
              </a:ext>
            </a:extLst>
          </p:cNvPr>
          <p:cNvSpPr txBox="1"/>
          <p:nvPr/>
        </p:nvSpPr>
        <p:spPr>
          <a:xfrm>
            <a:off x="3429000" y="1632629"/>
            <a:ext cx="1143000" cy="1400383"/>
          </a:xfrm>
          <a:prstGeom prst="rect">
            <a:avLst/>
          </a:prstGeom>
          <a:noFill/>
          <a:ln>
            <a:solidFill>
              <a:schemeClr val="tx1"/>
            </a:solidFill>
          </a:ln>
        </p:spPr>
        <p:txBody>
          <a:bodyPr wrap="square">
            <a:spAutoFit/>
          </a:bodyPr>
          <a:lstStyle/>
          <a:p>
            <a:pPr>
              <a:spcAft>
                <a:spcPts val="300"/>
              </a:spcAft>
            </a:pPr>
            <a:r>
              <a:rPr lang="da-DK" sz="1000" kern="0" dirty="0">
                <a:latin typeface="Neue Haas Grotesk Text Pro" panose="020B0504020202020204" pitchFamily="34" charset="77"/>
                <a:cs typeface="Arial"/>
              </a:rPr>
              <a:t>2.</a:t>
            </a:r>
          </a:p>
          <a:p>
            <a:pPr>
              <a:spcAft>
                <a:spcPts val="300"/>
              </a:spcAft>
            </a:pPr>
            <a:r>
              <a:rPr lang="da-DK" sz="1000" kern="0" dirty="0">
                <a:latin typeface="Neue Haas Grotesk Text Pro" panose="020B0504020202020204" pitchFamily="34" charset="77"/>
                <a:cs typeface="Arial"/>
              </a:rPr>
              <a:t>Nedenunder oprettes betalings-grupper, der svarer til.</a:t>
            </a:r>
          </a:p>
          <a:p>
            <a:pPr>
              <a:spcAft>
                <a:spcPts val="300"/>
              </a:spcAft>
            </a:pPr>
            <a:r>
              <a:rPr lang="da-DK" sz="1000" kern="0" dirty="0">
                <a:latin typeface="Neue Haas Grotesk Text Pro" panose="020B0504020202020204" pitchFamily="34" charset="77"/>
                <a:cs typeface="Arial"/>
              </a:rPr>
              <a:t>Betalingsgruppe 1, 2 osv.</a:t>
            </a:r>
          </a:p>
        </p:txBody>
      </p:sp>
      <p:sp>
        <p:nvSpPr>
          <p:cNvPr id="8" name="Tekstfelt 7">
            <a:extLst>
              <a:ext uri="{FF2B5EF4-FFF2-40B4-BE49-F238E27FC236}">
                <a16:creationId xmlns:a16="http://schemas.microsoft.com/office/drawing/2014/main" id="{50F0DC40-1D76-308C-6A11-43C42532DDDC}"/>
              </a:ext>
            </a:extLst>
          </p:cNvPr>
          <p:cNvSpPr txBox="1"/>
          <p:nvPr/>
        </p:nvSpPr>
        <p:spPr>
          <a:xfrm>
            <a:off x="3429000" y="3199414"/>
            <a:ext cx="1143000" cy="1477328"/>
          </a:xfrm>
          <a:prstGeom prst="rect">
            <a:avLst/>
          </a:prstGeom>
          <a:noFill/>
          <a:ln>
            <a:solidFill>
              <a:schemeClr val="tx1"/>
            </a:solidFill>
          </a:ln>
        </p:spPr>
        <p:txBody>
          <a:bodyPr wrap="square">
            <a:spAutoFit/>
          </a:bodyPr>
          <a:lstStyle/>
          <a:p>
            <a:pPr>
              <a:spcAft>
                <a:spcPts val="300"/>
              </a:spcAft>
            </a:pPr>
            <a:r>
              <a:rPr lang="da-DK" sz="1000" kern="0" dirty="0">
                <a:latin typeface="Neue Haas Grotesk Text Pro" panose="020B0504020202020204" pitchFamily="34" charset="77"/>
                <a:cs typeface="Arial"/>
              </a:rPr>
              <a:t>3. Egenbetalingen skal tilpasses, så borgers </a:t>
            </a:r>
            <a:r>
              <a:rPr lang="da-DK" sz="1000" kern="0" dirty="0" err="1">
                <a:latin typeface="Neue Haas Grotesk Text Pro" panose="020B0504020202020204" pitchFamily="34" charset="77"/>
                <a:cs typeface="Arial"/>
              </a:rPr>
              <a:t>egenandel</a:t>
            </a:r>
            <a:r>
              <a:rPr lang="da-DK" sz="1000" kern="0" dirty="0">
                <a:latin typeface="Neue Haas Grotesk Text Pro" panose="020B0504020202020204" pitchFamily="34" charset="77"/>
                <a:cs typeface="Arial"/>
              </a:rPr>
              <a:t> og evt. syge-forsikring fordeles korrekt.</a:t>
            </a:r>
          </a:p>
        </p:txBody>
      </p:sp>
    </p:spTree>
    <p:extLst>
      <p:ext uri="{BB962C8B-B14F-4D97-AF65-F5344CB8AC3E}">
        <p14:creationId xmlns:p14="http://schemas.microsoft.com/office/powerpoint/2010/main" val="855723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59DD4-37AA-9B15-2B43-EBEEFF4EA40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34B7DB1-BD69-9694-6374-D6238E2157C4}"/>
              </a:ext>
            </a:extLst>
          </p:cNvPr>
          <p:cNvSpPr>
            <a:spLocks noGrp="1"/>
          </p:cNvSpPr>
          <p:nvPr>
            <p:ph type="title"/>
          </p:nvPr>
        </p:nvSpPr>
        <p:spPr/>
        <p:txBody>
          <a:bodyPr/>
          <a:lstStyle/>
          <a:p>
            <a:r>
              <a:rPr lang="da-DK" dirty="0"/>
              <a:t>Varierende flows</a:t>
            </a:r>
            <a:br>
              <a:rPr lang="da-DK" sz="1800" dirty="0"/>
            </a:br>
            <a:r>
              <a:rPr lang="da-DK" sz="1800" dirty="0"/>
              <a:t>Parallel håndtering i økonomisystemet</a:t>
            </a:r>
          </a:p>
        </p:txBody>
      </p:sp>
      <p:sp>
        <p:nvSpPr>
          <p:cNvPr id="3" name="Pladsholder til tekst 2">
            <a:extLst>
              <a:ext uri="{FF2B5EF4-FFF2-40B4-BE49-F238E27FC236}">
                <a16:creationId xmlns:a16="http://schemas.microsoft.com/office/drawing/2014/main" id="{4A35CD29-169D-469A-C642-5D85AE7ACCBB}"/>
              </a:ext>
            </a:extLst>
          </p:cNvPr>
          <p:cNvSpPr>
            <a:spLocks noGrp="1"/>
          </p:cNvSpPr>
          <p:nvPr>
            <p:ph type="body" sz="quarter" idx="10"/>
          </p:nvPr>
        </p:nvSpPr>
        <p:spPr>
          <a:xfrm>
            <a:off x="468313" y="1419225"/>
            <a:ext cx="4207448" cy="3168650"/>
          </a:xfrm>
        </p:spPr>
        <p:txBody>
          <a:bodyPr/>
          <a:lstStyle/>
          <a:p>
            <a:r>
              <a:rPr lang="da-DK" dirty="0"/>
              <a:t>Hvis en faktura er behandlet i økonomisystemet, mens den har været under behandling i KP, kan der være konflikt mellem status i KP og i økonomisystemet.</a:t>
            </a:r>
          </a:p>
          <a:p>
            <a:r>
              <a:rPr lang="da-DK" dirty="0"/>
              <a:t>Det opdages når KP sender svaret tilbage til økonomisystemet.</a:t>
            </a:r>
          </a:p>
          <a:p>
            <a:r>
              <a:rPr lang="da-DK" dirty="0"/>
              <a:t>Det er status i økonomisystemet, som er endelig, og der oprettes derfor en opgave i KP om, at status er skiftet.</a:t>
            </a:r>
          </a:p>
          <a:p>
            <a:r>
              <a:rPr lang="da-DK" dirty="0"/>
              <a:t>Hvis der ændres i status i økonomisystemet på et senere tidspunkt kan det ikke ses i KP, men man kan manuelt ændre status mellem godkendt og afvist ved selv at åbne opgaven ”Behandl eFaktura” fra listen Handlinger</a:t>
            </a:r>
          </a:p>
        </p:txBody>
      </p:sp>
      <p:sp>
        <p:nvSpPr>
          <p:cNvPr id="4" name="Pladsholder til tekst 3">
            <a:extLst>
              <a:ext uri="{FF2B5EF4-FFF2-40B4-BE49-F238E27FC236}">
                <a16:creationId xmlns:a16="http://schemas.microsoft.com/office/drawing/2014/main" id="{3C5C01AB-D870-1A16-D553-5CE1506B0015}"/>
              </a:ext>
            </a:extLst>
          </p:cNvPr>
          <p:cNvSpPr>
            <a:spLocks noGrp="1"/>
          </p:cNvSpPr>
          <p:nvPr>
            <p:ph type="body" sz="quarter" idx="11"/>
          </p:nvPr>
        </p:nvSpPr>
        <p:spPr/>
        <p:txBody>
          <a:bodyPr/>
          <a:lstStyle/>
          <a:p>
            <a:r>
              <a:rPr lang="da-DK" dirty="0"/>
              <a:t>eFaktura i KP - webinar</a:t>
            </a:r>
          </a:p>
        </p:txBody>
      </p:sp>
      <p:pic>
        <p:nvPicPr>
          <p:cNvPr id="6" name="Billede 5">
            <a:extLst>
              <a:ext uri="{FF2B5EF4-FFF2-40B4-BE49-F238E27FC236}">
                <a16:creationId xmlns:a16="http://schemas.microsoft.com/office/drawing/2014/main" id="{8C4296AA-E53F-C96F-7B43-EEA1F58A2986}"/>
              </a:ext>
            </a:extLst>
          </p:cNvPr>
          <p:cNvPicPr>
            <a:picLocks noChangeAspect="1"/>
          </p:cNvPicPr>
          <p:nvPr/>
        </p:nvPicPr>
        <p:blipFill>
          <a:blip r:embed="rId2"/>
          <a:stretch>
            <a:fillRect/>
          </a:stretch>
        </p:blipFill>
        <p:spPr>
          <a:xfrm>
            <a:off x="4675761" y="1034571"/>
            <a:ext cx="4111707" cy="2520078"/>
          </a:xfrm>
          <a:prstGeom prst="rect">
            <a:avLst/>
          </a:prstGeom>
          <a:ln>
            <a:solidFill>
              <a:schemeClr val="tx1"/>
            </a:solidFill>
          </a:ln>
        </p:spPr>
      </p:pic>
      <p:sp>
        <p:nvSpPr>
          <p:cNvPr id="7" name="Ellipse 6">
            <a:extLst>
              <a:ext uri="{FF2B5EF4-FFF2-40B4-BE49-F238E27FC236}">
                <a16:creationId xmlns:a16="http://schemas.microsoft.com/office/drawing/2014/main" id="{0014F369-1DDC-5FCB-36F9-4365AE112ECA}"/>
              </a:ext>
            </a:extLst>
          </p:cNvPr>
          <p:cNvSpPr/>
          <p:nvPr/>
        </p:nvSpPr>
        <p:spPr>
          <a:xfrm>
            <a:off x="5830111" y="2516221"/>
            <a:ext cx="2587557" cy="1141379"/>
          </a:xfrm>
          <a:prstGeom prst="ellipse">
            <a:avLst/>
          </a:prstGeom>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pic>
        <p:nvPicPr>
          <p:cNvPr id="9" name="Billede 8">
            <a:extLst>
              <a:ext uri="{FF2B5EF4-FFF2-40B4-BE49-F238E27FC236}">
                <a16:creationId xmlns:a16="http://schemas.microsoft.com/office/drawing/2014/main" id="{614FE011-10FB-45A0-C203-E77646513934}"/>
              </a:ext>
            </a:extLst>
          </p:cNvPr>
          <p:cNvPicPr>
            <a:picLocks noChangeAspect="1"/>
          </p:cNvPicPr>
          <p:nvPr/>
        </p:nvPicPr>
        <p:blipFill>
          <a:blip r:embed="rId3"/>
          <a:stretch>
            <a:fillRect/>
          </a:stretch>
        </p:blipFill>
        <p:spPr>
          <a:xfrm>
            <a:off x="4727846" y="3732616"/>
            <a:ext cx="1261615" cy="1027452"/>
          </a:xfrm>
          <a:prstGeom prst="rect">
            <a:avLst/>
          </a:prstGeom>
        </p:spPr>
      </p:pic>
      <p:sp>
        <p:nvSpPr>
          <p:cNvPr id="10" name="Ellipse 9">
            <a:extLst>
              <a:ext uri="{FF2B5EF4-FFF2-40B4-BE49-F238E27FC236}">
                <a16:creationId xmlns:a16="http://schemas.microsoft.com/office/drawing/2014/main" id="{569F6268-E5C8-AF8B-0C9C-937AE682057B}"/>
              </a:ext>
            </a:extLst>
          </p:cNvPr>
          <p:cNvSpPr/>
          <p:nvPr/>
        </p:nvSpPr>
        <p:spPr>
          <a:xfrm>
            <a:off x="4727846" y="4468239"/>
            <a:ext cx="849345" cy="246434"/>
          </a:xfrm>
          <a:prstGeom prst="ellipse">
            <a:avLst/>
          </a:prstGeom>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Tree>
    <p:extLst>
      <p:ext uri="{BB962C8B-B14F-4D97-AF65-F5344CB8AC3E}">
        <p14:creationId xmlns:p14="http://schemas.microsoft.com/office/powerpoint/2010/main" val="44496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9829A-7B95-4B8A-BF5C-D0AA54395061}"/>
            </a:ext>
          </a:extLst>
        </p:cNvPr>
        <p:cNvGrpSpPr/>
        <p:nvPr/>
      </p:nvGrpSpPr>
      <p:grpSpPr>
        <a:xfrm>
          <a:off x="0" y="0"/>
          <a:ext cx="0" cy="0"/>
          <a:chOff x="0" y="0"/>
          <a:chExt cx="0" cy="0"/>
        </a:xfrm>
      </p:grpSpPr>
      <p:pic>
        <p:nvPicPr>
          <p:cNvPr id="7" name="Pladsholder til billede 6" descr="Et billede, der indeholder tekst, indendørs, display/skærm/fremvisning, PC">
            <a:extLst>
              <a:ext uri="{FF2B5EF4-FFF2-40B4-BE49-F238E27FC236}">
                <a16:creationId xmlns:a16="http://schemas.microsoft.com/office/drawing/2014/main" id="{F81D015C-0130-DDFB-446A-AADB12E896B7}"/>
              </a:ext>
            </a:extLst>
          </p:cNvPr>
          <p:cNvPicPr>
            <a:picLocks noGrp="1" noChangeAspect="1"/>
          </p:cNvPicPr>
          <p:nvPr>
            <p:ph type="pic" sz="quarter" idx="10"/>
          </p:nvPr>
        </p:nvPicPr>
        <p:blipFill>
          <a:blip r:embed="rId2"/>
          <a:srcRect t="12500" b="12500"/>
          <a:stretch>
            <a:fillRect/>
          </a:stretch>
        </p:blipFill>
        <p:spPr/>
      </p:pic>
      <p:sp>
        <p:nvSpPr>
          <p:cNvPr id="3" name="Titel 2">
            <a:extLst>
              <a:ext uri="{FF2B5EF4-FFF2-40B4-BE49-F238E27FC236}">
                <a16:creationId xmlns:a16="http://schemas.microsoft.com/office/drawing/2014/main" id="{C5D8792F-D313-CFAC-21AD-F0F5F2072987}"/>
              </a:ext>
            </a:extLst>
          </p:cNvPr>
          <p:cNvSpPr>
            <a:spLocks noGrp="1"/>
          </p:cNvSpPr>
          <p:nvPr>
            <p:ph type="title"/>
          </p:nvPr>
        </p:nvSpPr>
        <p:spPr/>
        <p:txBody>
          <a:bodyPr/>
          <a:lstStyle/>
          <a:p>
            <a:r>
              <a:rPr lang="da-DK" dirty="0">
                <a:solidFill>
                  <a:srgbClr val="FF0000"/>
                </a:solidFill>
              </a:rPr>
              <a:t>Livedemo</a:t>
            </a:r>
          </a:p>
        </p:txBody>
      </p:sp>
      <p:sp>
        <p:nvSpPr>
          <p:cNvPr id="5" name="Pladsholder til tekst 4">
            <a:extLst>
              <a:ext uri="{FF2B5EF4-FFF2-40B4-BE49-F238E27FC236}">
                <a16:creationId xmlns:a16="http://schemas.microsoft.com/office/drawing/2014/main" id="{D6E83C42-4018-0028-F31F-8E9326C024FF}"/>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474166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599D3-6201-720B-5A8E-46E992BD7DB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0FCF79-E7FA-5EE3-916E-7254EEE3C3E5}"/>
              </a:ext>
            </a:extLst>
          </p:cNvPr>
          <p:cNvSpPr>
            <a:spLocks noGrp="1"/>
          </p:cNvSpPr>
          <p:nvPr>
            <p:ph type="title"/>
          </p:nvPr>
        </p:nvSpPr>
        <p:spPr/>
        <p:txBody>
          <a:bodyPr/>
          <a:lstStyle/>
          <a:p>
            <a:r>
              <a:rPr lang="da-DK" dirty="0"/>
              <a:t>Dagsorden</a:t>
            </a:r>
          </a:p>
        </p:txBody>
      </p:sp>
      <p:sp>
        <p:nvSpPr>
          <p:cNvPr id="3" name="Pladsholder til tekst 2">
            <a:extLst>
              <a:ext uri="{FF2B5EF4-FFF2-40B4-BE49-F238E27FC236}">
                <a16:creationId xmlns:a16="http://schemas.microsoft.com/office/drawing/2014/main" id="{C343AE76-450B-CDF3-5D57-CA46AB2583B4}"/>
              </a:ext>
            </a:extLst>
          </p:cNvPr>
          <p:cNvSpPr>
            <a:spLocks noGrp="1"/>
          </p:cNvSpPr>
          <p:nvPr>
            <p:ph type="body" sz="quarter" idx="10"/>
          </p:nvPr>
        </p:nvSpPr>
        <p:spPr/>
        <p:txBody>
          <a:bodyPr/>
          <a:lstStyle/>
          <a:p>
            <a:r>
              <a:rPr lang="da-DK" dirty="0"/>
              <a:t>Overordnet flow for eFaktura i KP</a:t>
            </a:r>
          </a:p>
          <a:p>
            <a:r>
              <a:rPr lang="da-DK" dirty="0"/>
              <a:t>Manuelt flow - simpelt</a:t>
            </a:r>
          </a:p>
          <a:p>
            <a:r>
              <a:rPr lang="da-DK" dirty="0"/>
              <a:t>Automatisk flow</a:t>
            </a:r>
          </a:p>
          <a:p>
            <a:r>
              <a:rPr lang="da-DK" dirty="0"/>
              <a:t>Varierende flows</a:t>
            </a:r>
          </a:p>
          <a:p>
            <a:r>
              <a:rPr lang="da-DK" dirty="0"/>
              <a:t>Valideringer</a:t>
            </a:r>
          </a:p>
          <a:p>
            <a:r>
              <a:rPr lang="da-DK" dirty="0"/>
              <a:t>Kreditnota og Rykkere</a:t>
            </a:r>
          </a:p>
        </p:txBody>
      </p:sp>
      <p:pic>
        <p:nvPicPr>
          <p:cNvPr id="6" name="Pladsholder til billede 5">
            <a:extLst>
              <a:ext uri="{FF2B5EF4-FFF2-40B4-BE49-F238E27FC236}">
                <a16:creationId xmlns:a16="http://schemas.microsoft.com/office/drawing/2014/main" id="{19242086-7EBC-12E3-D6FB-149BF5BFADAB}"/>
              </a:ext>
            </a:extLst>
          </p:cNvPr>
          <p:cNvPicPr>
            <a:picLocks noGrp="1" noChangeAspect="1"/>
          </p:cNvPicPr>
          <p:nvPr>
            <p:ph type="pic" sz="quarter" idx="12"/>
          </p:nvPr>
        </p:nvPicPr>
        <p:blipFill>
          <a:blip r:embed="rId2"/>
          <a:srcRect l="20" r="20"/>
          <a:stretch/>
        </p:blipFill>
        <p:spPr/>
      </p:pic>
      <p:sp>
        <p:nvSpPr>
          <p:cNvPr id="4" name="Rektangel: afrundede hjørner 3">
            <a:extLst>
              <a:ext uri="{FF2B5EF4-FFF2-40B4-BE49-F238E27FC236}">
                <a16:creationId xmlns:a16="http://schemas.microsoft.com/office/drawing/2014/main" id="{B0E72048-CCC8-92F4-C633-CBA69D7BAAE1}"/>
              </a:ext>
            </a:extLst>
          </p:cNvPr>
          <p:cNvSpPr/>
          <p:nvPr/>
        </p:nvSpPr>
        <p:spPr>
          <a:xfrm>
            <a:off x="4474723" y="3125821"/>
            <a:ext cx="2879388" cy="291830"/>
          </a:xfrm>
          <a:prstGeom prst="roundRect">
            <a:avLst/>
          </a:prstGeom>
          <a:noFill/>
          <a:ln w="190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pic>
        <p:nvPicPr>
          <p:cNvPr id="5" name="Grafik 4" descr="Enkelt tandhjul med massiv udfyldning">
            <a:extLst>
              <a:ext uri="{FF2B5EF4-FFF2-40B4-BE49-F238E27FC236}">
                <a16:creationId xmlns:a16="http://schemas.microsoft.com/office/drawing/2014/main" id="{D7E927B5-D517-F62A-4FAC-93E3E008D1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25410" y="3012394"/>
            <a:ext cx="428701" cy="428701"/>
          </a:xfrm>
          <a:prstGeom prst="rect">
            <a:avLst/>
          </a:prstGeom>
        </p:spPr>
      </p:pic>
    </p:spTree>
    <p:extLst>
      <p:ext uri="{BB962C8B-B14F-4D97-AF65-F5344CB8AC3E}">
        <p14:creationId xmlns:p14="http://schemas.microsoft.com/office/powerpoint/2010/main" val="380900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D4F1F6-0D24-4358-37EE-752889B462D2}"/>
              </a:ext>
            </a:extLst>
          </p:cNvPr>
          <p:cNvSpPr>
            <a:spLocks noGrp="1"/>
          </p:cNvSpPr>
          <p:nvPr>
            <p:ph type="title"/>
          </p:nvPr>
        </p:nvSpPr>
        <p:spPr/>
        <p:txBody>
          <a:bodyPr/>
          <a:lstStyle/>
          <a:p>
            <a:r>
              <a:rPr lang="da-DK" dirty="0"/>
              <a:t>Valideringer</a:t>
            </a:r>
          </a:p>
        </p:txBody>
      </p:sp>
      <p:sp>
        <p:nvSpPr>
          <p:cNvPr id="3" name="Pladsholder til tekst 2">
            <a:extLst>
              <a:ext uri="{FF2B5EF4-FFF2-40B4-BE49-F238E27FC236}">
                <a16:creationId xmlns:a16="http://schemas.microsoft.com/office/drawing/2014/main" id="{FAE75B63-9CE2-12BF-18AE-9A0A193B2589}"/>
              </a:ext>
            </a:extLst>
          </p:cNvPr>
          <p:cNvSpPr>
            <a:spLocks noGrp="1"/>
          </p:cNvSpPr>
          <p:nvPr>
            <p:ph type="body" sz="quarter" idx="10"/>
          </p:nvPr>
        </p:nvSpPr>
        <p:spPr>
          <a:xfrm>
            <a:off x="468313" y="1419224"/>
            <a:ext cx="1855787" cy="3541395"/>
          </a:xfrm>
        </p:spPr>
        <p:txBody>
          <a:bodyPr/>
          <a:lstStyle/>
          <a:p>
            <a:pPr marL="252000" lvl="2" indent="0">
              <a:buNone/>
            </a:pPr>
            <a:r>
              <a:rPr lang="da-DK" dirty="0"/>
              <a:t>Validering af at EAN </a:t>
            </a:r>
            <a:r>
              <a:rPr lang="da-DK" dirty="0" err="1"/>
              <a:t>nr</a:t>
            </a:r>
            <a:r>
              <a:rPr lang="da-DK" dirty="0"/>
              <a:t> er forbundet til KP</a:t>
            </a:r>
          </a:p>
          <a:p>
            <a:pPr marL="252000" lvl="2" indent="0">
              <a:buNone/>
            </a:pPr>
            <a:endParaRPr lang="da-DK" dirty="0"/>
          </a:p>
          <a:p>
            <a:pPr marL="252000" lvl="2" indent="0">
              <a:buNone/>
            </a:pPr>
            <a:endParaRPr lang="da-DK" dirty="0"/>
          </a:p>
          <a:p>
            <a:pPr marL="252000" lvl="2" indent="0">
              <a:buNone/>
            </a:pPr>
            <a:endParaRPr lang="da-DK" dirty="0"/>
          </a:p>
          <a:p>
            <a:pPr marL="252000" lvl="2" indent="0">
              <a:buNone/>
            </a:pPr>
            <a:r>
              <a:rPr lang="da-DK" dirty="0"/>
              <a:t>Regler fastsat af KP for at sikre, at fakturaen KAN behandles i KP</a:t>
            </a:r>
          </a:p>
          <a:p>
            <a:pPr marL="252000" lvl="2" indent="0">
              <a:buNone/>
            </a:pPr>
            <a:endParaRPr lang="da-DK" dirty="0"/>
          </a:p>
          <a:p>
            <a:pPr marL="252000" lvl="2" indent="0">
              <a:buNone/>
            </a:pPr>
            <a:endParaRPr lang="da-DK" dirty="0"/>
          </a:p>
          <a:p>
            <a:pPr marL="252000" lvl="2" indent="0">
              <a:buNone/>
            </a:pPr>
            <a:r>
              <a:rPr lang="da-DK" dirty="0"/>
              <a:t>Hvis borgers </a:t>
            </a:r>
            <a:r>
              <a:rPr lang="da-DK" dirty="0" err="1"/>
              <a:t>CPR-nr</a:t>
            </a:r>
            <a:r>
              <a:rPr lang="da-DK" dirty="0"/>
              <a:t> ikke er korrekt angivet i fakturaen, kan en sagsbehandler måske udlede den af fakturaen</a:t>
            </a:r>
          </a:p>
          <a:p>
            <a:pPr marL="252000" lvl="2" indent="0">
              <a:buNone/>
            </a:pPr>
            <a:endParaRPr lang="da-DK" dirty="0"/>
          </a:p>
          <a:p>
            <a:pPr marL="252000" lvl="2" indent="0">
              <a:buNone/>
            </a:pPr>
            <a:endParaRPr lang="da-DK" dirty="0"/>
          </a:p>
          <a:p>
            <a:pPr marL="252000" lvl="2" indent="0">
              <a:buNone/>
            </a:pPr>
            <a:endParaRPr lang="da-DK" dirty="0"/>
          </a:p>
        </p:txBody>
      </p:sp>
      <p:sp>
        <p:nvSpPr>
          <p:cNvPr id="4" name="Pladsholder til tekst 3">
            <a:extLst>
              <a:ext uri="{FF2B5EF4-FFF2-40B4-BE49-F238E27FC236}">
                <a16:creationId xmlns:a16="http://schemas.microsoft.com/office/drawing/2014/main" id="{9D86D1EB-FD40-A064-8818-479027C0277E}"/>
              </a:ext>
            </a:extLst>
          </p:cNvPr>
          <p:cNvSpPr>
            <a:spLocks noGrp="1"/>
          </p:cNvSpPr>
          <p:nvPr>
            <p:ph type="body" sz="quarter" idx="11"/>
          </p:nvPr>
        </p:nvSpPr>
        <p:spPr/>
        <p:txBody>
          <a:bodyPr/>
          <a:lstStyle/>
          <a:p>
            <a:r>
              <a:rPr lang="da-DK" dirty="0"/>
              <a:t>eFaktura i KP - webinar</a:t>
            </a:r>
          </a:p>
          <a:p>
            <a:endParaRPr lang="da-DK" dirty="0"/>
          </a:p>
        </p:txBody>
      </p:sp>
      <p:pic>
        <p:nvPicPr>
          <p:cNvPr id="5" name="Grafik 4" descr="Skriveplade blandet med massiv udfyldning">
            <a:extLst>
              <a:ext uri="{FF2B5EF4-FFF2-40B4-BE49-F238E27FC236}">
                <a16:creationId xmlns:a16="http://schemas.microsoft.com/office/drawing/2014/main" id="{90D31DAD-0424-8E68-2159-9B8B7B3138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24100" y="389211"/>
            <a:ext cx="542925" cy="542925"/>
          </a:xfrm>
          <a:prstGeom prst="rect">
            <a:avLst/>
          </a:prstGeom>
        </p:spPr>
      </p:pic>
      <p:graphicFrame>
        <p:nvGraphicFramePr>
          <p:cNvPr id="13" name="Diagram 12">
            <a:extLst>
              <a:ext uri="{FF2B5EF4-FFF2-40B4-BE49-F238E27FC236}">
                <a16:creationId xmlns:a16="http://schemas.microsoft.com/office/drawing/2014/main" id="{EC58524E-A0E3-39CB-B03F-BDB1EE8E9439}"/>
              </a:ext>
            </a:extLst>
          </p:cNvPr>
          <p:cNvGraphicFramePr/>
          <p:nvPr>
            <p:extLst>
              <p:ext uri="{D42A27DB-BD31-4B8C-83A1-F6EECF244321}">
                <p14:modId xmlns:p14="http://schemas.microsoft.com/office/powerpoint/2010/main" val="413996745"/>
              </p:ext>
            </p:extLst>
          </p:nvPr>
        </p:nvGraphicFramePr>
        <p:xfrm>
          <a:off x="2400300" y="1409700"/>
          <a:ext cx="5019472" cy="31845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Billede 14">
            <a:extLst>
              <a:ext uri="{FF2B5EF4-FFF2-40B4-BE49-F238E27FC236}">
                <a16:creationId xmlns:a16="http://schemas.microsoft.com/office/drawing/2014/main" id="{4172EB22-E470-3FB1-2F9E-42885206AC03}"/>
              </a:ext>
            </a:extLst>
          </p:cNvPr>
          <p:cNvPicPr>
            <a:picLocks noChangeAspect="1"/>
          </p:cNvPicPr>
          <p:nvPr/>
        </p:nvPicPr>
        <p:blipFill rotWithShape="1">
          <a:blip r:embed="rId9"/>
          <a:srcRect b="20855"/>
          <a:stretch/>
        </p:blipFill>
        <p:spPr>
          <a:xfrm>
            <a:off x="7718527" y="1359336"/>
            <a:ext cx="957160" cy="3244414"/>
          </a:xfrm>
          <a:prstGeom prst="rect">
            <a:avLst/>
          </a:prstGeom>
          <a:ln/>
        </p:spPr>
        <p:style>
          <a:lnRef idx="2">
            <a:schemeClr val="dk1"/>
          </a:lnRef>
          <a:fillRef idx="1">
            <a:schemeClr val="lt1"/>
          </a:fillRef>
          <a:effectRef idx="0">
            <a:schemeClr val="dk1"/>
          </a:effectRef>
          <a:fontRef idx="minor">
            <a:schemeClr val="dk1"/>
          </a:fontRef>
        </p:style>
      </p:pic>
      <p:sp>
        <p:nvSpPr>
          <p:cNvPr id="6" name="Tekstfelt 5">
            <a:extLst>
              <a:ext uri="{FF2B5EF4-FFF2-40B4-BE49-F238E27FC236}">
                <a16:creationId xmlns:a16="http://schemas.microsoft.com/office/drawing/2014/main" id="{F72DD24E-E52E-A6F5-E786-13E134B30936}"/>
              </a:ext>
            </a:extLst>
          </p:cNvPr>
          <p:cNvSpPr txBox="1"/>
          <p:nvPr/>
        </p:nvSpPr>
        <p:spPr>
          <a:xfrm>
            <a:off x="7642860" y="762000"/>
            <a:ext cx="1356360" cy="441598"/>
          </a:xfrm>
          <a:prstGeom prst="rect">
            <a:avLst/>
          </a:prstGeom>
          <a:noFill/>
          <a:ln>
            <a:noFill/>
          </a:ln>
        </p:spPr>
        <p:txBody>
          <a:bodyPr wrap="square" rtlCol="0">
            <a:noAutofit/>
          </a:bodyPr>
          <a:lstStyle/>
          <a:p>
            <a:pPr algn="l">
              <a:spcAft>
                <a:spcPts val="300"/>
              </a:spcAft>
            </a:pPr>
            <a:r>
              <a:rPr lang="da-DK" sz="1000" kern="0" dirty="0">
                <a:latin typeface="Neue Haas Grotesk Text Pro" panose="020B0504020202020204" pitchFamily="34" charset="77"/>
                <a:cs typeface="Arial"/>
                <a:hlinkClick r:id="rId10"/>
              </a:rPr>
              <a:t>Link til KLIK</a:t>
            </a:r>
          </a:p>
          <a:p>
            <a:pPr algn="l">
              <a:spcAft>
                <a:spcPts val="300"/>
              </a:spcAft>
            </a:pPr>
            <a:r>
              <a:rPr lang="da-DK" sz="1000" kern="0" dirty="0">
                <a:latin typeface="Neue Haas Grotesk Text Pro" panose="020B0504020202020204" pitchFamily="34" charset="77"/>
                <a:cs typeface="Arial"/>
                <a:hlinkClick r:id="rId10"/>
              </a:rPr>
              <a:t>Bilag (eFaktura 3)</a:t>
            </a:r>
            <a:endParaRPr lang="da-DK" sz="1000" kern="0" dirty="0">
              <a:latin typeface="Neue Haas Grotesk Text Pro" panose="020B0504020202020204" pitchFamily="34" charset="77"/>
              <a:cs typeface="Arial"/>
            </a:endParaRPr>
          </a:p>
        </p:txBody>
      </p:sp>
      <p:pic>
        <p:nvPicPr>
          <p:cNvPr id="7" name="Grafik 6" descr="Enkelt tandhjul med massiv udfyldning">
            <a:extLst>
              <a:ext uri="{FF2B5EF4-FFF2-40B4-BE49-F238E27FC236}">
                <a16:creationId xmlns:a16="http://schemas.microsoft.com/office/drawing/2014/main" id="{D2A38BE5-481F-753B-1204-D1B1F1E245B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91071" y="4594225"/>
            <a:ext cx="428701" cy="428701"/>
          </a:xfrm>
          <a:prstGeom prst="rect">
            <a:avLst/>
          </a:prstGeom>
        </p:spPr>
      </p:pic>
      <p:pic>
        <p:nvPicPr>
          <p:cNvPr id="8" name="Grafik 7" descr="Callcenter med massiv udfyldning">
            <a:extLst>
              <a:ext uri="{FF2B5EF4-FFF2-40B4-BE49-F238E27FC236}">
                <a16:creationId xmlns:a16="http://schemas.microsoft.com/office/drawing/2014/main" id="{5C389E16-694E-74E7-CBA5-C8098DFDDED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02564" y="3748316"/>
            <a:ext cx="417208" cy="417208"/>
          </a:xfrm>
          <a:prstGeom prst="rect">
            <a:avLst/>
          </a:prstGeom>
        </p:spPr>
      </p:pic>
      <p:pic>
        <p:nvPicPr>
          <p:cNvPr id="9" name="Grafik 8" descr="Sækkevogn med massiv udfyldning">
            <a:extLst>
              <a:ext uri="{FF2B5EF4-FFF2-40B4-BE49-F238E27FC236}">
                <a16:creationId xmlns:a16="http://schemas.microsoft.com/office/drawing/2014/main" id="{B42AC5A5-B081-3405-FA3B-6ED6D975FCE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28173" y="129756"/>
            <a:ext cx="632244" cy="632244"/>
          </a:xfrm>
          <a:prstGeom prst="rect">
            <a:avLst/>
          </a:prstGeom>
        </p:spPr>
      </p:pic>
      <p:pic>
        <p:nvPicPr>
          <p:cNvPr id="12" name="Grafik 11" descr="Sparegris med massiv udfyldning">
            <a:extLst>
              <a:ext uri="{FF2B5EF4-FFF2-40B4-BE49-F238E27FC236}">
                <a16:creationId xmlns:a16="http://schemas.microsoft.com/office/drawing/2014/main" id="{30C03C36-FE25-2650-3AA8-7A930D30CA4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987738" y="1082109"/>
            <a:ext cx="412286" cy="402763"/>
          </a:xfrm>
          <a:prstGeom prst="rect">
            <a:avLst/>
          </a:prstGeom>
        </p:spPr>
      </p:pic>
      <p:pic>
        <p:nvPicPr>
          <p:cNvPr id="18" name="Billede 17">
            <a:extLst>
              <a:ext uri="{FF2B5EF4-FFF2-40B4-BE49-F238E27FC236}">
                <a16:creationId xmlns:a16="http://schemas.microsoft.com/office/drawing/2014/main" id="{8F1CA0F6-029A-C7AE-1848-4407249D172D}"/>
              </a:ext>
            </a:extLst>
          </p:cNvPr>
          <p:cNvPicPr>
            <a:picLocks noChangeAspect="1"/>
          </p:cNvPicPr>
          <p:nvPr/>
        </p:nvPicPr>
        <p:blipFill>
          <a:blip r:embed="rId19"/>
          <a:stretch>
            <a:fillRect/>
          </a:stretch>
        </p:blipFill>
        <p:spPr>
          <a:xfrm>
            <a:off x="6970717" y="3063644"/>
            <a:ext cx="489700" cy="489700"/>
          </a:xfrm>
          <a:prstGeom prst="rect">
            <a:avLst/>
          </a:prstGeom>
        </p:spPr>
      </p:pic>
    </p:spTree>
    <p:extLst>
      <p:ext uri="{BB962C8B-B14F-4D97-AF65-F5344CB8AC3E}">
        <p14:creationId xmlns:p14="http://schemas.microsoft.com/office/powerpoint/2010/main" val="269672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E9A1C-9E66-B5B4-697E-2BED6879C2AF}"/>
            </a:ext>
          </a:extLst>
        </p:cNvPr>
        <p:cNvGrpSpPr/>
        <p:nvPr/>
      </p:nvGrpSpPr>
      <p:grpSpPr>
        <a:xfrm>
          <a:off x="0" y="0"/>
          <a:ext cx="0" cy="0"/>
          <a:chOff x="0" y="0"/>
          <a:chExt cx="0" cy="0"/>
        </a:xfrm>
      </p:grpSpPr>
      <p:pic>
        <p:nvPicPr>
          <p:cNvPr id="11" name="Billede 10">
            <a:extLst>
              <a:ext uri="{FF2B5EF4-FFF2-40B4-BE49-F238E27FC236}">
                <a16:creationId xmlns:a16="http://schemas.microsoft.com/office/drawing/2014/main" id="{9FB00C8A-F2F1-FC89-E0B7-3FFC9BBBD04F}"/>
              </a:ext>
            </a:extLst>
          </p:cNvPr>
          <p:cNvPicPr>
            <a:picLocks noChangeAspect="1"/>
          </p:cNvPicPr>
          <p:nvPr/>
        </p:nvPicPr>
        <p:blipFill>
          <a:blip r:embed="rId2"/>
          <a:stretch>
            <a:fillRect/>
          </a:stretch>
        </p:blipFill>
        <p:spPr>
          <a:xfrm>
            <a:off x="468311" y="1871488"/>
            <a:ext cx="5593080" cy="2858917"/>
          </a:xfrm>
          <a:prstGeom prst="rect">
            <a:avLst/>
          </a:prstGeom>
        </p:spPr>
      </p:pic>
      <p:sp>
        <p:nvSpPr>
          <p:cNvPr id="2" name="Titel 1">
            <a:extLst>
              <a:ext uri="{FF2B5EF4-FFF2-40B4-BE49-F238E27FC236}">
                <a16:creationId xmlns:a16="http://schemas.microsoft.com/office/drawing/2014/main" id="{C5DE608A-ED64-FD15-C188-741E23C998EB}"/>
              </a:ext>
            </a:extLst>
          </p:cNvPr>
          <p:cNvSpPr>
            <a:spLocks noGrp="1"/>
          </p:cNvSpPr>
          <p:nvPr>
            <p:ph type="title"/>
          </p:nvPr>
        </p:nvSpPr>
        <p:spPr/>
        <p:txBody>
          <a:bodyPr/>
          <a:lstStyle/>
          <a:p>
            <a:r>
              <a:rPr lang="da-DK" dirty="0"/>
              <a:t>Valideringer</a:t>
            </a:r>
          </a:p>
        </p:txBody>
      </p:sp>
      <p:sp>
        <p:nvSpPr>
          <p:cNvPr id="3" name="Pladsholder til tekst 2">
            <a:extLst>
              <a:ext uri="{FF2B5EF4-FFF2-40B4-BE49-F238E27FC236}">
                <a16:creationId xmlns:a16="http://schemas.microsoft.com/office/drawing/2014/main" id="{73A66FFE-48EB-7F74-5391-A0858909D77D}"/>
              </a:ext>
            </a:extLst>
          </p:cNvPr>
          <p:cNvSpPr>
            <a:spLocks noGrp="1"/>
          </p:cNvSpPr>
          <p:nvPr>
            <p:ph type="body" sz="quarter" idx="10"/>
          </p:nvPr>
        </p:nvSpPr>
        <p:spPr/>
        <p:txBody>
          <a:bodyPr/>
          <a:lstStyle/>
          <a:p>
            <a:r>
              <a:rPr lang="da-DK" dirty="0"/>
              <a:t>Den første validering på listen, som gør at fakturaen ikke kan godkendes automatisk vises i processen, hvor fakturaen skal behandles manuelt.</a:t>
            </a:r>
          </a:p>
        </p:txBody>
      </p:sp>
      <p:sp>
        <p:nvSpPr>
          <p:cNvPr id="4" name="Pladsholder til tekst 3">
            <a:extLst>
              <a:ext uri="{FF2B5EF4-FFF2-40B4-BE49-F238E27FC236}">
                <a16:creationId xmlns:a16="http://schemas.microsoft.com/office/drawing/2014/main" id="{13C9314C-077F-DB42-A9B6-2ADDAC9C2DF8}"/>
              </a:ext>
            </a:extLst>
          </p:cNvPr>
          <p:cNvSpPr>
            <a:spLocks noGrp="1"/>
          </p:cNvSpPr>
          <p:nvPr>
            <p:ph type="body" sz="quarter" idx="11"/>
          </p:nvPr>
        </p:nvSpPr>
        <p:spPr/>
        <p:txBody>
          <a:bodyPr/>
          <a:lstStyle/>
          <a:p>
            <a:r>
              <a:rPr lang="da-DK" dirty="0"/>
              <a:t>eFaktura i KP - webinar</a:t>
            </a:r>
          </a:p>
          <a:p>
            <a:endParaRPr lang="da-DK" dirty="0"/>
          </a:p>
        </p:txBody>
      </p:sp>
      <p:pic>
        <p:nvPicPr>
          <p:cNvPr id="5" name="Grafik 4" descr="Skriveplade blandet med massiv udfyldning">
            <a:extLst>
              <a:ext uri="{FF2B5EF4-FFF2-40B4-BE49-F238E27FC236}">
                <a16:creationId xmlns:a16="http://schemas.microsoft.com/office/drawing/2014/main" id="{40ED4D54-6281-CAE1-A4C4-226DF8CD79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24100" y="389211"/>
            <a:ext cx="542925" cy="542925"/>
          </a:xfrm>
          <a:prstGeom prst="rect">
            <a:avLst/>
          </a:prstGeom>
        </p:spPr>
      </p:pic>
      <p:pic>
        <p:nvPicPr>
          <p:cNvPr id="7" name="Billede 6">
            <a:extLst>
              <a:ext uri="{FF2B5EF4-FFF2-40B4-BE49-F238E27FC236}">
                <a16:creationId xmlns:a16="http://schemas.microsoft.com/office/drawing/2014/main" id="{BC361241-8CAA-B688-0453-CDAF41F7C0ED}"/>
              </a:ext>
            </a:extLst>
          </p:cNvPr>
          <p:cNvPicPr>
            <a:picLocks noChangeAspect="1"/>
          </p:cNvPicPr>
          <p:nvPr/>
        </p:nvPicPr>
        <p:blipFill>
          <a:blip r:embed="rId5"/>
          <a:stretch>
            <a:fillRect/>
          </a:stretch>
        </p:blipFill>
        <p:spPr>
          <a:xfrm>
            <a:off x="1478280" y="3247272"/>
            <a:ext cx="5366026" cy="534799"/>
          </a:xfrm>
          <a:prstGeom prst="rect">
            <a:avLst/>
          </a:prstGeom>
          <a:effectLst>
            <a:outerShdw blurRad="50800" dist="38100" dir="5400000" algn="t" rotWithShape="0">
              <a:prstClr val="black">
                <a:alpha val="40000"/>
              </a:prstClr>
            </a:outerShdw>
          </a:effectLst>
        </p:spPr>
      </p:pic>
      <p:pic>
        <p:nvPicPr>
          <p:cNvPr id="9" name="Billede 8">
            <a:extLst>
              <a:ext uri="{FF2B5EF4-FFF2-40B4-BE49-F238E27FC236}">
                <a16:creationId xmlns:a16="http://schemas.microsoft.com/office/drawing/2014/main" id="{317A36B1-D8F1-E8A1-A570-432EB520F251}"/>
              </a:ext>
            </a:extLst>
          </p:cNvPr>
          <p:cNvPicPr>
            <a:picLocks noChangeAspect="1"/>
          </p:cNvPicPr>
          <p:nvPr/>
        </p:nvPicPr>
        <p:blipFill>
          <a:blip r:embed="rId6"/>
          <a:stretch>
            <a:fillRect/>
          </a:stretch>
        </p:blipFill>
        <p:spPr>
          <a:xfrm>
            <a:off x="2413994" y="3859113"/>
            <a:ext cx="6730006" cy="325860"/>
          </a:xfrm>
          <a:prstGeom prst="rect">
            <a:avLst/>
          </a:prstGeom>
          <a:effectLst>
            <a:outerShdw blurRad="50800" dist="38100" dir="5400000" algn="t" rotWithShape="0">
              <a:prstClr val="black">
                <a:alpha val="40000"/>
              </a:prstClr>
            </a:outerShdw>
          </a:effectLst>
        </p:spPr>
      </p:pic>
      <p:sp>
        <p:nvSpPr>
          <p:cNvPr id="12" name="Tekstfelt 11">
            <a:extLst>
              <a:ext uri="{FF2B5EF4-FFF2-40B4-BE49-F238E27FC236}">
                <a16:creationId xmlns:a16="http://schemas.microsoft.com/office/drawing/2014/main" id="{BF07B700-C73D-268C-054C-D70B45C55518}"/>
              </a:ext>
            </a:extLst>
          </p:cNvPr>
          <p:cNvSpPr txBox="1"/>
          <p:nvPr/>
        </p:nvSpPr>
        <p:spPr>
          <a:xfrm>
            <a:off x="6272806" y="2396856"/>
            <a:ext cx="1143000" cy="707886"/>
          </a:xfrm>
          <a:prstGeom prst="rect">
            <a:avLst/>
          </a:prstGeom>
          <a:noFill/>
          <a:ln>
            <a:solidFill>
              <a:schemeClr val="tx1"/>
            </a:solidFill>
          </a:ln>
        </p:spPr>
        <p:txBody>
          <a:bodyPr wrap="square">
            <a:spAutoFit/>
          </a:bodyPr>
          <a:lstStyle/>
          <a:p>
            <a:pPr>
              <a:spcAft>
                <a:spcPts val="300"/>
              </a:spcAft>
            </a:pPr>
            <a:r>
              <a:rPr lang="da-DK" sz="1000" kern="0" dirty="0">
                <a:latin typeface="Neue Haas Grotesk Text Pro" panose="020B0504020202020204" pitchFamily="34" charset="77"/>
                <a:cs typeface="Arial"/>
              </a:rPr>
              <a:t>Ydelsesnumre er ikke entydigt forbundet til en ydelsestype</a:t>
            </a:r>
          </a:p>
        </p:txBody>
      </p:sp>
    </p:spTree>
    <p:extLst>
      <p:ext uri="{BB962C8B-B14F-4D97-AF65-F5344CB8AC3E}">
        <p14:creationId xmlns:p14="http://schemas.microsoft.com/office/powerpoint/2010/main" val="260314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D507379D-3348-95C3-BB72-09ABB81B5BE9}"/>
              </a:ext>
            </a:extLst>
          </p:cNvPr>
          <p:cNvSpPr>
            <a:spLocks noGrp="1"/>
          </p:cNvSpPr>
          <p:nvPr>
            <p:ph type="body" sz="quarter" idx="11"/>
          </p:nvPr>
        </p:nvSpPr>
        <p:spPr>
          <a:xfrm>
            <a:off x="468313" y="419225"/>
            <a:ext cx="4103687" cy="144190"/>
          </a:xfrm>
        </p:spPr>
        <p:txBody>
          <a:bodyPr/>
          <a:lstStyle/>
          <a:p>
            <a:r>
              <a:rPr lang="da-DK" dirty="0"/>
              <a:t>Release 5.0.0</a:t>
            </a:r>
          </a:p>
          <a:p>
            <a:endParaRPr lang="da-DK" dirty="0"/>
          </a:p>
        </p:txBody>
      </p:sp>
      <p:graphicFrame>
        <p:nvGraphicFramePr>
          <p:cNvPr id="4" name="Tabel 3">
            <a:extLst>
              <a:ext uri="{FF2B5EF4-FFF2-40B4-BE49-F238E27FC236}">
                <a16:creationId xmlns:a16="http://schemas.microsoft.com/office/drawing/2014/main" id="{0F047C1F-9B8A-C236-5E4F-0F0712FC08B9}"/>
              </a:ext>
            </a:extLst>
          </p:cNvPr>
          <p:cNvGraphicFramePr>
            <a:graphicFrameLocks noGrp="1"/>
          </p:cNvGraphicFramePr>
          <p:nvPr/>
        </p:nvGraphicFramePr>
        <p:xfrm>
          <a:off x="171403" y="188934"/>
          <a:ext cx="8801193" cy="4954566"/>
        </p:xfrm>
        <a:graphic>
          <a:graphicData uri="http://schemas.openxmlformats.org/drawingml/2006/table">
            <a:tbl>
              <a:tblPr firstRow="1" bandRow="1">
                <a:tableStyleId>{5C22544A-7EE6-4342-B048-85BDC9FD1C3A}</a:tableStyleId>
              </a:tblPr>
              <a:tblGrid>
                <a:gridCol w="2619609">
                  <a:extLst>
                    <a:ext uri="{9D8B030D-6E8A-4147-A177-3AD203B41FA5}">
                      <a16:colId xmlns:a16="http://schemas.microsoft.com/office/drawing/2014/main" val="3948683448"/>
                    </a:ext>
                  </a:extLst>
                </a:gridCol>
                <a:gridCol w="6181584">
                  <a:extLst>
                    <a:ext uri="{9D8B030D-6E8A-4147-A177-3AD203B41FA5}">
                      <a16:colId xmlns:a16="http://schemas.microsoft.com/office/drawing/2014/main" val="2599552135"/>
                    </a:ext>
                  </a:extLst>
                </a:gridCol>
              </a:tblGrid>
              <a:tr h="291126">
                <a:tc>
                  <a:txBody>
                    <a:bodyPr/>
                    <a:lstStyle/>
                    <a:p>
                      <a:r>
                        <a:rPr lang="da-DK" sz="900" dirty="0">
                          <a:latin typeface="Neue Haas Grotesk Text Pro" panose="020B0504020202020204" pitchFamily="34" charset="0"/>
                        </a:rPr>
                        <a:t>KLIK-opgave relateret </a:t>
                      </a:r>
                      <a:r>
                        <a:rPr lang="da-DK" sz="900" dirty="0" err="1">
                          <a:latin typeface="Neue Haas Grotesk Text Pro" panose="020B0504020202020204" pitchFamily="34" charset="0"/>
                        </a:rPr>
                        <a:t>eFaktura</a:t>
                      </a:r>
                      <a:endParaRPr lang="da-DK" sz="900" dirty="0">
                        <a:latin typeface="Neue Haas Grotesk Text Pro" panose="020B0504020202020204" pitchFamily="34" charset="0"/>
                      </a:endParaRPr>
                    </a:p>
                  </a:txBody>
                  <a:tcPr anchor="ctr"/>
                </a:tc>
                <a:tc>
                  <a:txBody>
                    <a:bodyPr/>
                    <a:lstStyle/>
                    <a:p>
                      <a:r>
                        <a:rPr lang="da-DK" sz="900" dirty="0">
                          <a:latin typeface="Neue Haas Grotesk Text Pro" panose="020B0504020202020204" pitchFamily="34" charset="0"/>
                        </a:rPr>
                        <a:t>Om opgaven</a:t>
                      </a:r>
                    </a:p>
                  </a:txBody>
                  <a:tcPr anchor="ctr"/>
                </a:tc>
                <a:extLst>
                  <a:ext uri="{0D108BD9-81ED-4DB2-BD59-A6C34878D82A}">
                    <a16:rowId xmlns:a16="http://schemas.microsoft.com/office/drawing/2014/main" val="575736505"/>
                  </a:ext>
                </a:extLst>
              </a:tr>
              <a:tr h="2592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900" dirty="0">
                          <a:solidFill>
                            <a:srgbClr val="000000"/>
                          </a:solidFill>
                          <a:effectLst/>
                          <a:latin typeface="Neue Haas Grotesk Text Pro" panose="020B0504020202020204" pitchFamily="34" charset="0"/>
                          <a:ea typeface="Calibri" panose="020F0502020204030204" pitchFamily="34" charset="0"/>
                        </a:rPr>
                        <a:t>(</a:t>
                      </a:r>
                      <a:r>
                        <a:rPr lang="da-DK" sz="900" dirty="0" err="1">
                          <a:solidFill>
                            <a:srgbClr val="000000"/>
                          </a:solidFill>
                          <a:effectLst/>
                          <a:latin typeface="Neue Haas Grotesk Text Pro" panose="020B0504020202020204" pitchFamily="34" charset="0"/>
                          <a:ea typeface="Calibri" panose="020F0502020204030204" pitchFamily="34" charset="0"/>
                        </a:rPr>
                        <a:t>eFaktura</a:t>
                      </a:r>
                      <a:r>
                        <a:rPr lang="da-DK" sz="900" dirty="0">
                          <a:solidFill>
                            <a:srgbClr val="000000"/>
                          </a:solidFill>
                          <a:effectLst/>
                          <a:latin typeface="Neue Haas Grotesk Text Pro" panose="020B0504020202020204" pitchFamily="34" charset="0"/>
                          <a:ea typeface="Calibri" panose="020F0502020204030204" pitchFamily="34" charset="0"/>
                        </a:rPr>
                        <a:t> 2) Registrer organisationsenheder i delsortimentet Fakturabehandlingsansvarssted i FK Klassifikation</a:t>
                      </a:r>
                      <a:endParaRPr lang="da-DK" sz="900" dirty="0">
                        <a:effectLst/>
                        <a:latin typeface="Neue Haas Grotesk Text Pro" panose="020B0504020202020204" pitchFamily="34" charset="0"/>
                        <a:ea typeface="Calibri" panose="020F0502020204030204" pitchFamily="34" charset="0"/>
                      </a:endParaRP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Konsekvens</a:t>
                      </a:r>
                      <a:r>
                        <a:rPr lang="da-DK" sz="900" dirty="0">
                          <a:latin typeface="Neue Haas Grotesk Text Pro" panose="020B0504020202020204" pitchFamily="34" charset="0"/>
                        </a:rPr>
                        <a:t> </a:t>
                      </a:r>
                      <a:r>
                        <a:rPr lang="da-DK" sz="900" b="1" dirty="0">
                          <a:latin typeface="Neue Haas Grotesk Text Pro" panose="020B0504020202020204" pitchFamily="34" charset="0"/>
                        </a:rPr>
                        <a:t>ved ikke at løse opgaven</a:t>
                      </a:r>
                      <a:r>
                        <a:rPr lang="da-DK" sz="900" dirty="0">
                          <a:latin typeface="Neue Haas Grotesk Text Pro" panose="020B0504020202020204" pitchFamily="34" charset="0"/>
                        </a:rPr>
                        <a:t>: Krav for at </a:t>
                      </a:r>
                      <a:r>
                        <a:rPr lang="da-DK" sz="900" dirty="0" err="1">
                          <a:latin typeface="Neue Haas Grotesk Text Pro" panose="020B0504020202020204" pitchFamily="34" charset="0"/>
                        </a:rPr>
                        <a:t>eFaktura</a:t>
                      </a:r>
                      <a:r>
                        <a:rPr lang="da-DK" sz="900" dirty="0">
                          <a:latin typeface="Neue Haas Grotesk Text Pro" panose="020B0504020202020204" pitchFamily="34" charset="0"/>
                        </a:rPr>
                        <a:t> fungerer.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Kompleksitet</a:t>
                      </a:r>
                      <a:r>
                        <a:rPr lang="da-DK" sz="900" dirty="0">
                          <a:latin typeface="Neue Haas Grotesk Text Pro" panose="020B0504020202020204" pitchFamily="34" charset="0"/>
                        </a:rPr>
                        <a:t>: Lille. </a:t>
                      </a:r>
                      <a:r>
                        <a:rPr lang="da-DK" sz="900" b="1" dirty="0">
                          <a:latin typeface="Neue Haas Grotesk Text Pro" panose="020B0504020202020204" pitchFamily="34" charset="0"/>
                        </a:rPr>
                        <a:t>Omfang</a:t>
                      </a:r>
                      <a:r>
                        <a:rPr lang="da-DK" sz="900" dirty="0">
                          <a:latin typeface="Neue Haas Grotesk Text Pro" panose="020B0504020202020204" pitchFamily="34" charset="0"/>
                        </a:rPr>
                        <a:t>: Lille</a:t>
                      </a:r>
                    </a:p>
                  </a:txBody>
                  <a:tcPr anchor="ctr"/>
                </a:tc>
                <a:extLst>
                  <a:ext uri="{0D108BD9-81ED-4DB2-BD59-A6C34878D82A}">
                    <a16:rowId xmlns:a16="http://schemas.microsoft.com/office/drawing/2014/main" val="2217855711"/>
                  </a:ext>
                </a:extLst>
              </a:tr>
              <a:tr h="259200">
                <a:tc>
                  <a:txBody>
                    <a:bodyPr/>
                    <a:lstStyle/>
                    <a:p>
                      <a:pPr algn="l"/>
                      <a:r>
                        <a:rPr lang="da-DK" sz="900" u="none" dirty="0">
                          <a:solidFill>
                            <a:schemeClr val="tx1"/>
                          </a:solidFill>
                          <a:effectLst/>
                          <a:latin typeface="Neue Haas Grotesk Text Pro" panose="020B0504020202020204" pitchFamily="34" charset="0"/>
                          <a:ea typeface="Calibri" panose="020F0502020204030204" pitchFamily="34" charset="0"/>
                        </a:rPr>
                        <a:t>(</a:t>
                      </a:r>
                      <a:r>
                        <a:rPr lang="da-DK" sz="900" u="none" dirty="0" err="1">
                          <a:solidFill>
                            <a:schemeClr val="tx1"/>
                          </a:solidFill>
                          <a:effectLst/>
                          <a:latin typeface="Neue Haas Grotesk Text Pro" panose="020B0504020202020204" pitchFamily="34" charset="0"/>
                          <a:ea typeface="Calibri" panose="020F0502020204030204" pitchFamily="34" charset="0"/>
                        </a:rPr>
                        <a:t>eFaktura</a:t>
                      </a:r>
                      <a:r>
                        <a:rPr lang="da-DK" sz="900" u="none" dirty="0">
                          <a:solidFill>
                            <a:schemeClr val="tx1"/>
                          </a:solidFill>
                          <a:effectLst/>
                          <a:latin typeface="Neue Haas Grotesk Text Pro" panose="020B0504020202020204" pitchFamily="34" charset="0"/>
                          <a:ea typeface="Calibri" panose="020F0502020204030204" pitchFamily="34" charset="0"/>
                        </a:rPr>
                        <a:t> 3) Angiv standard Fakturabehandlingsansvarssted til behandling af </a:t>
                      </a:r>
                      <a:r>
                        <a:rPr lang="da-DK" sz="900" u="none" dirty="0" err="1">
                          <a:solidFill>
                            <a:schemeClr val="tx1"/>
                          </a:solidFill>
                          <a:effectLst/>
                          <a:latin typeface="Neue Haas Grotesk Text Pro" panose="020B0504020202020204" pitchFamily="34" charset="0"/>
                          <a:ea typeface="Calibri" panose="020F0502020204030204" pitchFamily="34" charset="0"/>
                        </a:rPr>
                        <a:t>eFaktura</a:t>
                      </a:r>
                      <a:endParaRPr lang="da-DK" sz="900" u="none" dirty="0">
                        <a:solidFill>
                          <a:schemeClr val="tx1"/>
                        </a:solidFill>
                        <a:effectLst/>
                        <a:latin typeface="Neue Haas Grotesk Text Pro" panose="020B0504020202020204" pitchFamily="34" charset="0"/>
                        <a:ea typeface="Calibri" panose="020F0502020204030204" pitchFamily="34" charset="0"/>
                      </a:endParaRP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Konsekvens</a:t>
                      </a:r>
                      <a:r>
                        <a:rPr lang="da-DK" sz="900" dirty="0">
                          <a:latin typeface="Neue Haas Grotesk Text Pro" panose="020B0504020202020204" pitchFamily="34" charset="0"/>
                        </a:rPr>
                        <a:t> </a:t>
                      </a:r>
                      <a:r>
                        <a:rPr lang="da-DK" sz="900" b="1" dirty="0">
                          <a:latin typeface="Neue Haas Grotesk Text Pro" panose="020B0504020202020204" pitchFamily="34" charset="0"/>
                        </a:rPr>
                        <a:t>ved ikke at løse opgaven</a:t>
                      </a:r>
                      <a:r>
                        <a:rPr lang="da-DK" sz="900" dirty="0">
                          <a:latin typeface="Neue Haas Grotesk Text Pro" panose="020B0504020202020204" pitchFamily="34" charset="0"/>
                        </a:rPr>
                        <a:t>: Krav for at </a:t>
                      </a:r>
                      <a:r>
                        <a:rPr lang="da-DK" sz="900" dirty="0" err="1">
                          <a:latin typeface="Neue Haas Grotesk Text Pro" panose="020B0504020202020204" pitchFamily="34" charset="0"/>
                        </a:rPr>
                        <a:t>eFaktura</a:t>
                      </a:r>
                      <a:r>
                        <a:rPr lang="da-DK" sz="900" dirty="0">
                          <a:latin typeface="Neue Haas Grotesk Text Pro" panose="020B0504020202020204" pitchFamily="34" charset="0"/>
                        </a:rPr>
                        <a:t> fungerer.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Kompleksitet</a:t>
                      </a:r>
                      <a:r>
                        <a:rPr lang="da-DK" sz="900" dirty="0">
                          <a:latin typeface="Neue Haas Grotesk Text Pro" panose="020B0504020202020204" pitchFamily="34" charset="0"/>
                        </a:rPr>
                        <a:t>: Lille. </a:t>
                      </a:r>
                      <a:r>
                        <a:rPr lang="da-DK" sz="900" b="1" dirty="0">
                          <a:latin typeface="Neue Haas Grotesk Text Pro" panose="020B0504020202020204" pitchFamily="34" charset="0"/>
                        </a:rPr>
                        <a:t>Omfang</a:t>
                      </a:r>
                      <a:r>
                        <a:rPr lang="da-DK" sz="900" dirty="0">
                          <a:latin typeface="Neue Haas Grotesk Text Pro" panose="020B0504020202020204" pitchFamily="34" charset="0"/>
                        </a:rPr>
                        <a:t>: Lille</a:t>
                      </a:r>
                    </a:p>
                  </a:txBody>
                  <a:tcPr anchor="ctr"/>
                </a:tc>
                <a:extLst>
                  <a:ext uri="{0D108BD9-81ED-4DB2-BD59-A6C34878D82A}">
                    <a16:rowId xmlns:a16="http://schemas.microsoft.com/office/drawing/2014/main" val="340588192"/>
                  </a:ext>
                </a:extLst>
              </a:tr>
              <a:tr h="2592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900" u="none" dirty="0">
                          <a:solidFill>
                            <a:schemeClr val="tx1"/>
                          </a:solidFill>
                          <a:effectLst/>
                          <a:latin typeface="Neue Haas Grotesk Text Pro" panose="020B0504020202020204" pitchFamily="34" charset="0"/>
                          <a:ea typeface="Calibri" panose="020F0502020204030204" pitchFamily="34" charset="0"/>
                        </a:rPr>
                        <a:t>(Sagstyper 2) Verificér kopier af jeres ydelses- og træktyper og opret nye ved behov</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Opgaven</a:t>
                      </a:r>
                      <a:r>
                        <a:rPr lang="da-DK" sz="900" dirty="0">
                          <a:latin typeface="Neue Haas Grotesk Text Pro" panose="020B0504020202020204" pitchFamily="34" charset="0"/>
                        </a:rPr>
                        <a:t>: Verificering af opsætning af de 7 nye sagstyper. Ønskes særskilt kontering vil det særligt være for de 3 (fysioterapi, psykolog og kiropraktor), hvor der kan være behov for tilpasning.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Konsekvens</a:t>
                      </a:r>
                      <a:r>
                        <a:rPr lang="da-DK" sz="900" dirty="0">
                          <a:latin typeface="Neue Haas Grotesk Text Pro" panose="020B0504020202020204" pitchFamily="34" charset="0"/>
                        </a:rPr>
                        <a:t> </a:t>
                      </a:r>
                      <a:r>
                        <a:rPr lang="da-DK" sz="900" b="1" dirty="0">
                          <a:latin typeface="Neue Haas Grotesk Text Pro" panose="020B0504020202020204" pitchFamily="34" charset="0"/>
                        </a:rPr>
                        <a:t>ved ikke at løse opgaven</a:t>
                      </a:r>
                      <a:r>
                        <a:rPr lang="da-DK" sz="900" dirty="0">
                          <a:latin typeface="Neue Haas Grotesk Text Pro" panose="020B0504020202020204" pitchFamily="34" charset="0"/>
                        </a:rPr>
                        <a:t>: Konteringen for de 4 vil fortsætte som før release 5.0. For de 3, vil de blive konteret på samme konto.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Kompleksitet</a:t>
                      </a:r>
                      <a:r>
                        <a:rPr lang="da-DK" sz="900" dirty="0">
                          <a:latin typeface="Neue Haas Grotesk Text Pro" panose="020B0504020202020204" pitchFamily="34" charset="0"/>
                        </a:rPr>
                        <a:t>: Lille/Mellem. </a:t>
                      </a:r>
                      <a:r>
                        <a:rPr lang="da-DK" sz="900" b="1" dirty="0">
                          <a:latin typeface="Neue Haas Grotesk Text Pro" panose="020B0504020202020204" pitchFamily="34" charset="0"/>
                        </a:rPr>
                        <a:t>Omfang</a:t>
                      </a:r>
                      <a:r>
                        <a:rPr lang="da-DK" sz="900" dirty="0">
                          <a:latin typeface="Neue Haas Grotesk Text Pro" panose="020B0504020202020204" pitchFamily="34" charset="0"/>
                        </a:rPr>
                        <a:t>: Lille/Mellem</a:t>
                      </a:r>
                    </a:p>
                  </a:txBody>
                  <a:tcPr anchor="ctr"/>
                </a:tc>
                <a:extLst>
                  <a:ext uri="{0D108BD9-81ED-4DB2-BD59-A6C34878D82A}">
                    <a16:rowId xmlns:a16="http://schemas.microsoft.com/office/drawing/2014/main" val="3357006848"/>
                  </a:ext>
                </a:extLst>
              </a:tr>
              <a:tr h="2592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900" u="none" dirty="0">
                          <a:solidFill>
                            <a:schemeClr val="tx1"/>
                          </a:solidFill>
                          <a:effectLst/>
                          <a:latin typeface="Neue Haas Grotesk Text Pro" panose="020B0504020202020204" pitchFamily="34" charset="0"/>
                          <a:ea typeface="Calibri" panose="020F0502020204030204" pitchFamily="34" charset="0"/>
                        </a:rPr>
                        <a:t>(</a:t>
                      </a:r>
                      <a:r>
                        <a:rPr lang="da-DK" sz="900" u="none" dirty="0" err="1">
                          <a:solidFill>
                            <a:schemeClr val="tx1"/>
                          </a:solidFill>
                          <a:effectLst/>
                          <a:latin typeface="Neue Haas Grotesk Text Pro" panose="020B0504020202020204" pitchFamily="34" charset="0"/>
                          <a:ea typeface="Calibri" panose="020F0502020204030204" pitchFamily="34" charset="0"/>
                        </a:rPr>
                        <a:t>eFaktura</a:t>
                      </a:r>
                      <a:r>
                        <a:rPr lang="da-DK" sz="900" u="none" dirty="0">
                          <a:solidFill>
                            <a:schemeClr val="tx1"/>
                          </a:solidFill>
                          <a:effectLst/>
                          <a:latin typeface="Neue Haas Grotesk Text Pro" panose="020B0504020202020204" pitchFamily="34" charset="0"/>
                          <a:ea typeface="Calibri" panose="020F0502020204030204" pitchFamily="34" charset="0"/>
                        </a:rPr>
                        <a:t> 4) Tilpas opsætningen af jeres ydelsesnumre i KP</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Opgaven</a:t>
                      </a:r>
                      <a:r>
                        <a:rPr lang="da-DK" sz="900" dirty="0">
                          <a:latin typeface="Neue Haas Grotesk Text Pro" panose="020B0504020202020204" pitchFamily="34" charset="0"/>
                        </a:rPr>
                        <a:t>: Dækker oprettede ydelsesnumre jeres behov? Hvis ikke, kan I tilpasse opsætningen og oprette flere, hvis der mangler. Denne opgave kan også løses løbende, som I opdager behov.</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Konsekvens</a:t>
                      </a:r>
                      <a:r>
                        <a:rPr lang="da-DK" sz="900" dirty="0">
                          <a:latin typeface="Neue Haas Grotesk Text Pro" panose="020B0504020202020204" pitchFamily="34" charset="0"/>
                        </a:rPr>
                        <a:t> </a:t>
                      </a:r>
                      <a:r>
                        <a:rPr lang="da-DK" sz="900" b="1" dirty="0">
                          <a:latin typeface="Neue Haas Grotesk Text Pro" panose="020B0504020202020204" pitchFamily="34" charset="0"/>
                        </a:rPr>
                        <a:t>ved ikke at løse opgaven</a:t>
                      </a:r>
                      <a:r>
                        <a:rPr lang="da-DK" sz="900" dirty="0">
                          <a:latin typeface="Neue Haas Grotesk Text Pro" panose="020B0504020202020204" pitchFamily="34" charset="0"/>
                        </a:rPr>
                        <a:t>: Relevant ifm. at automatisk behandling af </a:t>
                      </a:r>
                      <a:r>
                        <a:rPr lang="da-DK" sz="900" dirty="0" err="1">
                          <a:latin typeface="Neue Haas Grotesk Text Pro" panose="020B0504020202020204" pitchFamily="34" charset="0"/>
                        </a:rPr>
                        <a:t>eFaktura</a:t>
                      </a:r>
                      <a:r>
                        <a:rPr lang="da-DK" sz="900" dirty="0">
                          <a:latin typeface="Neue Haas Grotesk Text Pro" panose="020B0504020202020204" pitchFamily="34" charset="0"/>
                        </a:rPr>
                        <a:t> er slået til. Flere </a:t>
                      </a:r>
                      <a:r>
                        <a:rPr lang="da-DK" sz="900" dirty="0" err="1">
                          <a:latin typeface="Neue Haas Grotesk Text Pro" panose="020B0504020202020204" pitchFamily="34" charset="0"/>
                        </a:rPr>
                        <a:t>eFaktura</a:t>
                      </a:r>
                      <a:r>
                        <a:rPr lang="da-DK" sz="900" dirty="0">
                          <a:latin typeface="Neue Haas Grotesk Text Pro" panose="020B0504020202020204" pitchFamily="34" charset="0"/>
                        </a:rPr>
                        <a:t> vil falde ud til manuel behandling, hvis der mangler ydelsesnumre, eller hvis beløbsgrænsen skal hæves.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Kompleksitet</a:t>
                      </a:r>
                      <a:r>
                        <a:rPr lang="da-DK" sz="900" dirty="0">
                          <a:latin typeface="Neue Haas Grotesk Text Pro" panose="020B0504020202020204" pitchFamily="34" charset="0"/>
                        </a:rPr>
                        <a:t>: Mellem. </a:t>
                      </a:r>
                      <a:r>
                        <a:rPr lang="da-DK" sz="900" b="1" dirty="0">
                          <a:latin typeface="Neue Haas Grotesk Text Pro" panose="020B0504020202020204" pitchFamily="34" charset="0"/>
                        </a:rPr>
                        <a:t>Omfang</a:t>
                      </a:r>
                      <a:r>
                        <a:rPr lang="da-DK" sz="900" dirty="0">
                          <a:latin typeface="Neue Haas Grotesk Text Pro" panose="020B0504020202020204" pitchFamily="34" charset="0"/>
                        </a:rPr>
                        <a:t>: Mellem/Stor</a:t>
                      </a:r>
                    </a:p>
                  </a:txBody>
                  <a:tcPr anchor="ctr"/>
                </a:tc>
                <a:extLst>
                  <a:ext uri="{0D108BD9-81ED-4DB2-BD59-A6C34878D82A}">
                    <a16:rowId xmlns:a16="http://schemas.microsoft.com/office/drawing/2014/main" val="3339913024"/>
                  </a:ext>
                </a:extLst>
              </a:tr>
              <a:tr h="2592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900" u="none" dirty="0">
                          <a:solidFill>
                            <a:schemeClr val="tx1"/>
                          </a:solidFill>
                          <a:effectLst/>
                          <a:latin typeface="Neue Haas Grotesk Text Pro" panose="020B0504020202020204" pitchFamily="34" charset="0"/>
                          <a:ea typeface="Calibri" panose="020F0502020204030204" pitchFamily="34" charset="0"/>
                        </a:rPr>
                        <a:t>(</a:t>
                      </a:r>
                      <a:r>
                        <a:rPr lang="da-DK" sz="900" u="none" dirty="0" err="1">
                          <a:solidFill>
                            <a:schemeClr val="tx1"/>
                          </a:solidFill>
                          <a:effectLst/>
                          <a:latin typeface="Neue Haas Grotesk Text Pro" panose="020B0504020202020204" pitchFamily="34" charset="0"/>
                          <a:ea typeface="Calibri" panose="020F0502020204030204" pitchFamily="34" charset="0"/>
                        </a:rPr>
                        <a:t>eFaktura</a:t>
                      </a:r>
                      <a:r>
                        <a:rPr lang="da-DK" sz="900" u="none" dirty="0">
                          <a:solidFill>
                            <a:schemeClr val="tx1"/>
                          </a:solidFill>
                          <a:effectLst/>
                          <a:latin typeface="Neue Haas Grotesk Text Pro" panose="020B0504020202020204" pitchFamily="34" charset="0"/>
                          <a:ea typeface="Calibri" panose="020F0502020204030204" pitchFamily="34" charset="0"/>
                        </a:rPr>
                        <a:t> 5) Foretag </a:t>
                      </a:r>
                      <a:r>
                        <a:rPr lang="da-DK" sz="900" u="none" dirty="0" err="1">
                          <a:solidFill>
                            <a:schemeClr val="tx1"/>
                          </a:solidFill>
                          <a:effectLst/>
                          <a:latin typeface="Neue Haas Grotesk Text Pro" panose="020B0504020202020204" pitchFamily="34" charset="0"/>
                          <a:ea typeface="Calibri" panose="020F0502020204030204" pitchFamily="34" charset="0"/>
                        </a:rPr>
                        <a:t>mapning</a:t>
                      </a:r>
                      <a:r>
                        <a:rPr lang="da-DK" sz="900" u="none" dirty="0">
                          <a:solidFill>
                            <a:schemeClr val="tx1"/>
                          </a:solidFill>
                          <a:effectLst/>
                          <a:latin typeface="Neue Haas Grotesk Text Pro" panose="020B0504020202020204" pitchFamily="34" charset="0"/>
                          <a:ea typeface="Calibri" panose="020F0502020204030204" pitchFamily="34" charset="0"/>
                        </a:rPr>
                        <a:t> af ny ydelsestype i jeres økonomisystem</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Opgaven</a:t>
                      </a:r>
                      <a:r>
                        <a:rPr lang="da-DK" sz="900" dirty="0">
                          <a:latin typeface="Neue Haas Grotesk Text Pro" panose="020B0504020202020204" pitchFamily="34" charset="0"/>
                        </a:rPr>
                        <a:t>: </a:t>
                      </a:r>
                      <a:r>
                        <a:rPr lang="da-DK" sz="900" dirty="0" err="1">
                          <a:latin typeface="Neue Haas Grotesk Text Pro" panose="020B0504020202020204" pitchFamily="34" charset="0"/>
                        </a:rPr>
                        <a:t>Mapning</a:t>
                      </a:r>
                      <a:r>
                        <a:rPr lang="da-DK" sz="900" dirty="0">
                          <a:latin typeface="Neue Haas Grotesk Text Pro" panose="020B0504020202020204" pitchFamily="34" charset="0"/>
                        </a:rPr>
                        <a:t> af ny ydelse for rykkergebyr. </a:t>
                      </a:r>
                      <a:r>
                        <a:rPr lang="da-DK" sz="900" b="1" dirty="0">
                          <a:latin typeface="Neue Haas Grotesk Text Pro" panose="020B0504020202020204" pitchFamily="34" charset="0"/>
                        </a:rPr>
                        <a:t>Konsekvens</a:t>
                      </a:r>
                      <a:r>
                        <a:rPr lang="da-DK" sz="900" dirty="0">
                          <a:latin typeface="Neue Haas Grotesk Text Pro" panose="020B0504020202020204" pitchFamily="34" charset="0"/>
                        </a:rPr>
                        <a:t> </a:t>
                      </a:r>
                      <a:r>
                        <a:rPr lang="da-DK" sz="900" b="1" dirty="0">
                          <a:latin typeface="Neue Haas Grotesk Text Pro" panose="020B0504020202020204" pitchFamily="34" charset="0"/>
                        </a:rPr>
                        <a:t>ved ikke at løse opgaven</a:t>
                      </a:r>
                      <a:r>
                        <a:rPr lang="da-DK" sz="900" dirty="0">
                          <a:latin typeface="Neue Haas Grotesk Text Pro" panose="020B0504020202020204" pitchFamily="34" charset="0"/>
                        </a:rPr>
                        <a:t>: Fejl i økonomisystemet.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Kompleksitet</a:t>
                      </a:r>
                      <a:r>
                        <a:rPr lang="da-DK" sz="900" dirty="0">
                          <a:latin typeface="Neue Haas Grotesk Text Pro" panose="020B0504020202020204" pitchFamily="34" charset="0"/>
                        </a:rPr>
                        <a:t>: Lille. </a:t>
                      </a:r>
                      <a:r>
                        <a:rPr lang="da-DK" sz="900" b="1" dirty="0">
                          <a:latin typeface="Neue Haas Grotesk Text Pro" panose="020B0504020202020204" pitchFamily="34" charset="0"/>
                        </a:rPr>
                        <a:t>Omfang</a:t>
                      </a:r>
                      <a:r>
                        <a:rPr lang="da-DK" sz="900" dirty="0">
                          <a:latin typeface="Neue Haas Grotesk Text Pro" panose="020B0504020202020204" pitchFamily="34" charset="0"/>
                        </a:rPr>
                        <a:t>: Lille</a:t>
                      </a:r>
                    </a:p>
                  </a:txBody>
                  <a:tcPr anchor="ctr"/>
                </a:tc>
                <a:extLst>
                  <a:ext uri="{0D108BD9-81ED-4DB2-BD59-A6C34878D82A}">
                    <a16:rowId xmlns:a16="http://schemas.microsoft.com/office/drawing/2014/main" val="481984936"/>
                  </a:ext>
                </a:extLst>
              </a:tr>
              <a:tr h="259200">
                <a:tc>
                  <a:txBody>
                    <a:bodyPr/>
                    <a:lstStyle/>
                    <a:p>
                      <a:pPr algn="l"/>
                      <a:r>
                        <a:rPr lang="da-DK" sz="900" u="none" dirty="0">
                          <a:solidFill>
                            <a:schemeClr val="tx1"/>
                          </a:solidFill>
                          <a:effectLst/>
                          <a:latin typeface="Neue Haas Grotesk Text Pro" panose="020B0504020202020204" pitchFamily="34" charset="0"/>
                          <a:ea typeface="Calibri" panose="020F0502020204030204" pitchFamily="34" charset="0"/>
                        </a:rPr>
                        <a:t>(</a:t>
                      </a:r>
                      <a:r>
                        <a:rPr lang="da-DK" sz="900" u="none" dirty="0" err="1">
                          <a:solidFill>
                            <a:schemeClr val="tx1"/>
                          </a:solidFill>
                          <a:effectLst/>
                          <a:latin typeface="Neue Haas Grotesk Text Pro" panose="020B0504020202020204" pitchFamily="34" charset="0"/>
                          <a:ea typeface="Calibri" panose="020F0502020204030204" pitchFamily="34" charset="0"/>
                        </a:rPr>
                        <a:t>eFaktura</a:t>
                      </a:r>
                      <a:r>
                        <a:rPr lang="da-DK" sz="900" u="none" dirty="0">
                          <a:solidFill>
                            <a:schemeClr val="tx1"/>
                          </a:solidFill>
                          <a:effectLst/>
                          <a:latin typeface="Neue Haas Grotesk Text Pro" panose="020B0504020202020204" pitchFamily="34" charset="0"/>
                          <a:ea typeface="Calibri" panose="020F0502020204030204" pitchFamily="34" charset="0"/>
                        </a:rPr>
                        <a:t> 6) Tag stilling til nye opfølgningsopgaver og tilpas eventuelt relateret opsætning i KP</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Opgaven</a:t>
                      </a:r>
                      <a:r>
                        <a:rPr lang="da-DK" sz="900" dirty="0">
                          <a:latin typeface="Neue Haas Grotesk Text Pro" panose="020B0504020202020204" pitchFamily="34" charset="0"/>
                        </a:rPr>
                        <a:t>: Tilpas hvilke hændelsesabonnementer, der er aktive og opret evt. opgavepakke.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Konsekvens</a:t>
                      </a:r>
                      <a:r>
                        <a:rPr lang="da-DK" sz="900" dirty="0">
                          <a:latin typeface="Neue Haas Grotesk Text Pro" panose="020B0504020202020204" pitchFamily="34" charset="0"/>
                        </a:rPr>
                        <a:t> </a:t>
                      </a:r>
                      <a:r>
                        <a:rPr lang="da-DK" sz="900" b="1" dirty="0">
                          <a:latin typeface="Neue Haas Grotesk Text Pro" panose="020B0504020202020204" pitchFamily="34" charset="0"/>
                        </a:rPr>
                        <a:t>ved ikke at løse opgaven</a:t>
                      </a:r>
                      <a:r>
                        <a:rPr lang="da-DK" sz="900" dirty="0">
                          <a:latin typeface="Neue Haas Grotesk Text Pro" panose="020B0504020202020204" pitchFamily="34" charset="0"/>
                        </a:rPr>
                        <a:t>: I vil ikke modtage opfølgningsopgaver omkring afviste </a:t>
                      </a:r>
                      <a:r>
                        <a:rPr lang="da-DK" sz="900" dirty="0" err="1">
                          <a:latin typeface="Neue Haas Grotesk Text Pro" panose="020B0504020202020204" pitchFamily="34" charset="0"/>
                        </a:rPr>
                        <a:t>eFaktura</a:t>
                      </a:r>
                      <a:r>
                        <a:rPr lang="da-DK" sz="900" dirty="0">
                          <a:latin typeface="Neue Haas Grotesk Text Pro" panose="020B0504020202020204" pitchFamily="34" charset="0"/>
                        </a:rPr>
                        <a:t> samt behandlingsstatus i økonomisystemet på </a:t>
                      </a:r>
                      <a:r>
                        <a:rPr lang="da-DK" sz="900" dirty="0" err="1">
                          <a:latin typeface="Neue Haas Grotesk Text Pro" panose="020B0504020202020204" pitchFamily="34" charset="0"/>
                        </a:rPr>
                        <a:t>eFaktura</a:t>
                      </a:r>
                      <a:r>
                        <a:rPr lang="da-DK" sz="900" dirty="0">
                          <a:latin typeface="Neue Haas Grotesk Text Pro" panose="020B0504020202020204" pitchFamily="34" charset="0"/>
                        </a:rPr>
                        <a:t>, I har behandlet i KP. </a:t>
                      </a:r>
                      <a:endParaRPr lang="da-DK" sz="900" b="1" dirty="0">
                        <a:latin typeface="Neue Haas Grotesk Tex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Kompleksitet</a:t>
                      </a:r>
                      <a:r>
                        <a:rPr lang="da-DK" sz="900" dirty="0">
                          <a:latin typeface="Neue Haas Grotesk Text Pro" panose="020B0504020202020204" pitchFamily="34" charset="0"/>
                        </a:rPr>
                        <a:t>: Lille. </a:t>
                      </a:r>
                      <a:r>
                        <a:rPr lang="da-DK" sz="900" b="1" dirty="0">
                          <a:latin typeface="Neue Haas Grotesk Text Pro" panose="020B0504020202020204" pitchFamily="34" charset="0"/>
                        </a:rPr>
                        <a:t>Omfang</a:t>
                      </a:r>
                      <a:r>
                        <a:rPr lang="da-DK" sz="900" dirty="0">
                          <a:latin typeface="Neue Haas Grotesk Text Pro" panose="020B0504020202020204" pitchFamily="34" charset="0"/>
                        </a:rPr>
                        <a:t>: Lille</a:t>
                      </a:r>
                    </a:p>
                  </a:txBody>
                  <a:tcPr anchor="ctr"/>
                </a:tc>
                <a:extLst>
                  <a:ext uri="{0D108BD9-81ED-4DB2-BD59-A6C34878D82A}">
                    <a16:rowId xmlns:a16="http://schemas.microsoft.com/office/drawing/2014/main" val="1706913454"/>
                  </a:ext>
                </a:extLst>
              </a:tr>
              <a:tr h="259200">
                <a:tc>
                  <a:txBody>
                    <a:bodyPr/>
                    <a:lstStyle/>
                    <a:p>
                      <a:pPr algn="l"/>
                      <a:r>
                        <a:rPr lang="da-DK" sz="900" u="none" dirty="0">
                          <a:solidFill>
                            <a:schemeClr val="tx1"/>
                          </a:solidFill>
                          <a:effectLst/>
                          <a:latin typeface="Neue Haas Grotesk Text Pro" panose="020B0504020202020204" pitchFamily="34" charset="0"/>
                          <a:ea typeface="Calibri" panose="020F0502020204030204" pitchFamily="34" charset="0"/>
                        </a:rPr>
                        <a:t>(</a:t>
                      </a:r>
                      <a:r>
                        <a:rPr lang="da-DK" sz="900" u="none" dirty="0" err="1">
                          <a:solidFill>
                            <a:schemeClr val="tx1"/>
                          </a:solidFill>
                          <a:effectLst/>
                          <a:latin typeface="Neue Haas Grotesk Text Pro" panose="020B0504020202020204" pitchFamily="34" charset="0"/>
                          <a:ea typeface="Calibri" panose="020F0502020204030204" pitchFamily="34" charset="0"/>
                        </a:rPr>
                        <a:t>eFaktura</a:t>
                      </a:r>
                      <a:r>
                        <a:rPr lang="da-DK" sz="900" u="none" dirty="0">
                          <a:solidFill>
                            <a:schemeClr val="tx1"/>
                          </a:solidFill>
                          <a:effectLst/>
                          <a:latin typeface="Neue Haas Grotesk Text Pro" panose="020B0504020202020204" pitchFamily="34" charset="0"/>
                          <a:ea typeface="Calibri" panose="020F0502020204030204" pitchFamily="34" charset="0"/>
                        </a:rPr>
                        <a:t> 7) Tag stilling til behov for og opret evt. nye EAN</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Opgaven</a:t>
                      </a:r>
                      <a:r>
                        <a:rPr lang="da-DK" sz="900" dirty="0">
                          <a:latin typeface="Neue Haas Grotesk Text Pro" panose="020B0504020202020204" pitchFamily="34" charset="0"/>
                        </a:rPr>
                        <a:t>: Har I brug for flere EAN numre, for at kunne hhv. sende </a:t>
                      </a:r>
                      <a:r>
                        <a:rPr lang="da-DK" sz="900" dirty="0" err="1">
                          <a:latin typeface="Neue Haas Grotesk Text Pro" panose="020B0504020202020204" pitchFamily="34" charset="0"/>
                        </a:rPr>
                        <a:t>eFaktura</a:t>
                      </a:r>
                      <a:r>
                        <a:rPr lang="da-DK" sz="900" dirty="0">
                          <a:latin typeface="Neue Haas Grotesk Text Pro" panose="020B0504020202020204" pitchFamily="34" charset="0"/>
                        </a:rPr>
                        <a:t> til KP? Hvis ja, skal I oprette nye/nyt EAN, og orientere leverandører/behandlere efter behov.</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Konsekvens</a:t>
                      </a:r>
                      <a:r>
                        <a:rPr lang="da-DK" sz="900" dirty="0">
                          <a:latin typeface="Neue Haas Grotesk Text Pro" panose="020B0504020202020204" pitchFamily="34" charset="0"/>
                        </a:rPr>
                        <a:t> </a:t>
                      </a:r>
                      <a:r>
                        <a:rPr lang="da-DK" sz="900" b="1" dirty="0">
                          <a:latin typeface="Neue Haas Grotesk Text Pro" panose="020B0504020202020204" pitchFamily="34" charset="0"/>
                        </a:rPr>
                        <a:t>ved ikke at løse opgaven</a:t>
                      </a:r>
                      <a:r>
                        <a:rPr lang="da-DK" sz="900" dirty="0">
                          <a:latin typeface="Neue Haas Grotesk Text Pro" panose="020B0504020202020204" pitchFamily="34" charset="0"/>
                        </a:rPr>
                        <a:t>: I vil ikke kunne videresende </a:t>
                      </a:r>
                      <a:r>
                        <a:rPr lang="da-DK" sz="900" dirty="0" err="1">
                          <a:latin typeface="Neue Haas Grotesk Text Pro" panose="020B0504020202020204" pitchFamily="34" charset="0"/>
                        </a:rPr>
                        <a:t>eFaktura</a:t>
                      </a:r>
                      <a:r>
                        <a:rPr lang="da-DK" sz="900" dirty="0">
                          <a:latin typeface="Neue Haas Grotesk Text Pro" panose="020B0504020202020204" pitchFamily="34" charset="0"/>
                        </a:rPr>
                        <a:t> til KP fra jeres økonomisystem.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Kompleksitet</a:t>
                      </a:r>
                      <a:r>
                        <a:rPr lang="da-DK" sz="900" dirty="0">
                          <a:latin typeface="Neue Haas Grotesk Text Pro" panose="020B0504020202020204" pitchFamily="34" charset="0"/>
                        </a:rPr>
                        <a:t>: Lille/Mellem. </a:t>
                      </a:r>
                      <a:r>
                        <a:rPr lang="da-DK" sz="900" b="1" dirty="0">
                          <a:latin typeface="Neue Haas Grotesk Text Pro" panose="020B0504020202020204" pitchFamily="34" charset="0"/>
                        </a:rPr>
                        <a:t>Omfang</a:t>
                      </a:r>
                      <a:r>
                        <a:rPr lang="da-DK" sz="900" dirty="0">
                          <a:latin typeface="Neue Haas Grotesk Text Pro" panose="020B0504020202020204" pitchFamily="34" charset="0"/>
                        </a:rPr>
                        <a:t>: Lille/Mellem</a:t>
                      </a:r>
                    </a:p>
                  </a:txBody>
                  <a:tcPr anchor="ctr"/>
                </a:tc>
                <a:extLst>
                  <a:ext uri="{0D108BD9-81ED-4DB2-BD59-A6C34878D82A}">
                    <a16:rowId xmlns:a16="http://schemas.microsoft.com/office/drawing/2014/main" val="2478660567"/>
                  </a:ext>
                </a:extLst>
              </a:tr>
              <a:tr h="2592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900" u="none" dirty="0">
                          <a:solidFill>
                            <a:schemeClr val="tx1"/>
                          </a:solidFill>
                          <a:effectLst/>
                          <a:latin typeface="Neue Haas Grotesk Text Pro" panose="020B0504020202020204" pitchFamily="34" charset="0"/>
                          <a:ea typeface="Calibri" panose="020F0502020204030204" pitchFamily="34" charset="0"/>
                        </a:rPr>
                        <a:t>(</a:t>
                      </a:r>
                      <a:r>
                        <a:rPr lang="da-DK" sz="900" u="none" dirty="0" err="1">
                          <a:solidFill>
                            <a:schemeClr val="tx1"/>
                          </a:solidFill>
                          <a:effectLst/>
                          <a:latin typeface="Neue Haas Grotesk Text Pro" panose="020B0504020202020204" pitchFamily="34" charset="0"/>
                          <a:ea typeface="Calibri" panose="020F0502020204030204" pitchFamily="34" charset="0"/>
                        </a:rPr>
                        <a:t>eFaktura</a:t>
                      </a:r>
                      <a:r>
                        <a:rPr lang="da-DK" sz="900" u="none" dirty="0">
                          <a:solidFill>
                            <a:schemeClr val="tx1"/>
                          </a:solidFill>
                          <a:effectLst/>
                          <a:latin typeface="Neue Haas Grotesk Text Pro" panose="020B0504020202020204" pitchFamily="34" charset="0"/>
                          <a:ea typeface="Calibri" panose="020F0502020204030204" pitchFamily="34" charset="0"/>
                        </a:rPr>
                        <a:t> 8) Kontakt og gå i dialog med jeres ERP-leverandør</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Opgaven</a:t>
                      </a:r>
                      <a:r>
                        <a:rPr lang="da-DK" sz="900" dirty="0">
                          <a:latin typeface="Neue Haas Grotesk Text Pro" panose="020B0504020202020204" pitchFamily="34" charset="0"/>
                        </a:rPr>
                        <a:t>: Gå i dialog med jeres ERP-leverandør og afklar behov for serviceaftale, opsætning i økonomisystemet mv.</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Konsekvens</a:t>
                      </a:r>
                      <a:r>
                        <a:rPr lang="da-DK" sz="900" dirty="0">
                          <a:latin typeface="Neue Haas Grotesk Text Pro" panose="020B0504020202020204" pitchFamily="34" charset="0"/>
                        </a:rPr>
                        <a:t> </a:t>
                      </a:r>
                      <a:r>
                        <a:rPr lang="da-DK" sz="900" b="1" dirty="0">
                          <a:latin typeface="Neue Haas Grotesk Text Pro" panose="020B0504020202020204" pitchFamily="34" charset="0"/>
                        </a:rPr>
                        <a:t>ved ikke at løse opgaven</a:t>
                      </a:r>
                      <a:r>
                        <a:rPr lang="da-DK" sz="900" dirty="0">
                          <a:latin typeface="Neue Haas Grotesk Text Pro" panose="020B0504020202020204" pitchFamily="34" charset="0"/>
                        </a:rPr>
                        <a:t>: I vil ikke kunne videresende </a:t>
                      </a:r>
                      <a:r>
                        <a:rPr lang="da-DK" sz="900" dirty="0" err="1">
                          <a:latin typeface="Neue Haas Grotesk Text Pro" panose="020B0504020202020204" pitchFamily="34" charset="0"/>
                        </a:rPr>
                        <a:t>eFaktura</a:t>
                      </a:r>
                      <a:r>
                        <a:rPr lang="da-DK" sz="900" dirty="0">
                          <a:latin typeface="Neue Haas Grotesk Text Pro" panose="020B0504020202020204" pitchFamily="34" charset="0"/>
                        </a:rPr>
                        <a:t> til KP fra jeres økonomisystem.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dirty="0">
                          <a:latin typeface="Neue Haas Grotesk Text Pro" panose="020B0504020202020204" pitchFamily="34" charset="0"/>
                        </a:rPr>
                        <a:t>Kompleksitet</a:t>
                      </a:r>
                      <a:r>
                        <a:rPr lang="da-DK" sz="900" dirty="0">
                          <a:latin typeface="Neue Haas Grotesk Text Pro" panose="020B0504020202020204" pitchFamily="34" charset="0"/>
                        </a:rPr>
                        <a:t>: Mellem. </a:t>
                      </a:r>
                      <a:r>
                        <a:rPr lang="da-DK" sz="900" b="1" dirty="0">
                          <a:latin typeface="Neue Haas Grotesk Text Pro" panose="020B0504020202020204" pitchFamily="34" charset="0"/>
                        </a:rPr>
                        <a:t>Omfang</a:t>
                      </a:r>
                      <a:r>
                        <a:rPr lang="da-DK" sz="900" dirty="0">
                          <a:latin typeface="Neue Haas Grotesk Text Pro" panose="020B0504020202020204" pitchFamily="34" charset="0"/>
                        </a:rPr>
                        <a:t>: Mellem</a:t>
                      </a:r>
                    </a:p>
                  </a:txBody>
                  <a:tcPr anchor="ctr"/>
                </a:tc>
                <a:extLst>
                  <a:ext uri="{0D108BD9-81ED-4DB2-BD59-A6C34878D82A}">
                    <a16:rowId xmlns:a16="http://schemas.microsoft.com/office/drawing/2014/main" val="550670592"/>
                  </a:ext>
                </a:extLst>
              </a:tr>
            </a:tbl>
          </a:graphicData>
        </a:graphic>
      </p:graphicFrame>
      <p:sp>
        <p:nvSpPr>
          <p:cNvPr id="2" name="Ellipse 1">
            <a:extLst>
              <a:ext uri="{FF2B5EF4-FFF2-40B4-BE49-F238E27FC236}">
                <a16:creationId xmlns:a16="http://schemas.microsoft.com/office/drawing/2014/main" id="{689F0544-2F04-32FB-5656-9BFA3EFA50E0}"/>
              </a:ext>
            </a:extLst>
          </p:cNvPr>
          <p:cNvSpPr/>
          <p:nvPr/>
        </p:nvSpPr>
        <p:spPr>
          <a:xfrm>
            <a:off x="0" y="563415"/>
            <a:ext cx="198120" cy="176928"/>
          </a:xfrm>
          <a:prstGeom prst="ellipse">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6" name="Ellipse 5">
            <a:extLst>
              <a:ext uri="{FF2B5EF4-FFF2-40B4-BE49-F238E27FC236}">
                <a16:creationId xmlns:a16="http://schemas.microsoft.com/office/drawing/2014/main" id="{D3A10B59-F554-B15B-3FCB-728D4B06DBC5}"/>
              </a:ext>
            </a:extLst>
          </p:cNvPr>
          <p:cNvSpPr/>
          <p:nvPr/>
        </p:nvSpPr>
        <p:spPr>
          <a:xfrm>
            <a:off x="0" y="937896"/>
            <a:ext cx="198120" cy="176928"/>
          </a:xfrm>
          <a:prstGeom prst="ellipse">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8" name="Ellipse 7">
            <a:extLst>
              <a:ext uri="{FF2B5EF4-FFF2-40B4-BE49-F238E27FC236}">
                <a16:creationId xmlns:a16="http://schemas.microsoft.com/office/drawing/2014/main" id="{4E3CDE28-0B0F-A32A-4CDC-4D158EC69320}"/>
              </a:ext>
            </a:extLst>
          </p:cNvPr>
          <p:cNvSpPr/>
          <p:nvPr/>
        </p:nvSpPr>
        <p:spPr>
          <a:xfrm>
            <a:off x="0" y="4094439"/>
            <a:ext cx="198120" cy="176928"/>
          </a:xfrm>
          <a:prstGeom prst="ellipse">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9" name="Ellipse 8">
            <a:extLst>
              <a:ext uri="{FF2B5EF4-FFF2-40B4-BE49-F238E27FC236}">
                <a16:creationId xmlns:a16="http://schemas.microsoft.com/office/drawing/2014/main" id="{867FEF8F-AC31-8977-47DA-A689B17F05CE}"/>
              </a:ext>
            </a:extLst>
          </p:cNvPr>
          <p:cNvSpPr/>
          <p:nvPr/>
        </p:nvSpPr>
        <p:spPr>
          <a:xfrm>
            <a:off x="7526" y="4720875"/>
            <a:ext cx="198120" cy="176928"/>
          </a:xfrm>
          <a:prstGeom prst="ellipse">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0" name="Ellipse 9">
            <a:extLst>
              <a:ext uri="{FF2B5EF4-FFF2-40B4-BE49-F238E27FC236}">
                <a16:creationId xmlns:a16="http://schemas.microsoft.com/office/drawing/2014/main" id="{3ED1F207-CC14-32C4-F726-16B7D5C1E5F0}"/>
              </a:ext>
            </a:extLst>
          </p:cNvPr>
          <p:cNvSpPr/>
          <p:nvPr/>
        </p:nvSpPr>
        <p:spPr>
          <a:xfrm>
            <a:off x="-13358" y="2416137"/>
            <a:ext cx="198120" cy="176928"/>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1" name="Ellipse 10">
            <a:extLst>
              <a:ext uri="{FF2B5EF4-FFF2-40B4-BE49-F238E27FC236}">
                <a16:creationId xmlns:a16="http://schemas.microsoft.com/office/drawing/2014/main" id="{BD2C178D-268B-E906-637B-56D704BA22F5}"/>
              </a:ext>
            </a:extLst>
          </p:cNvPr>
          <p:cNvSpPr/>
          <p:nvPr/>
        </p:nvSpPr>
        <p:spPr>
          <a:xfrm>
            <a:off x="-13358" y="2967546"/>
            <a:ext cx="198120" cy="176928"/>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3" name="Ellipse 12">
            <a:extLst>
              <a:ext uri="{FF2B5EF4-FFF2-40B4-BE49-F238E27FC236}">
                <a16:creationId xmlns:a16="http://schemas.microsoft.com/office/drawing/2014/main" id="{A7057BA6-98F4-6A66-B3E8-6BE1FEBE78C8}"/>
              </a:ext>
            </a:extLst>
          </p:cNvPr>
          <p:cNvSpPr/>
          <p:nvPr/>
        </p:nvSpPr>
        <p:spPr>
          <a:xfrm>
            <a:off x="0" y="1578246"/>
            <a:ext cx="198120" cy="176928"/>
          </a:xfrm>
          <a:prstGeom prst="ellipse">
            <a:avLst/>
          </a:prstGeom>
          <a:solidFill>
            <a:srgbClr val="FFC000"/>
          </a:solid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5" name="Ellipse 14">
            <a:extLst>
              <a:ext uri="{FF2B5EF4-FFF2-40B4-BE49-F238E27FC236}">
                <a16:creationId xmlns:a16="http://schemas.microsoft.com/office/drawing/2014/main" id="{CA1E05FC-B663-9343-DA38-DD3F0288619E}"/>
              </a:ext>
            </a:extLst>
          </p:cNvPr>
          <p:cNvSpPr/>
          <p:nvPr/>
        </p:nvSpPr>
        <p:spPr>
          <a:xfrm>
            <a:off x="-7808" y="3414402"/>
            <a:ext cx="198120" cy="176928"/>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5" name="Tekstfelt 4">
            <a:extLst>
              <a:ext uri="{FF2B5EF4-FFF2-40B4-BE49-F238E27FC236}">
                <a16:creationId xmlns:a16="http://schemas.microsoft.com/office/drawing/2014/main" id="{4A5DA959-B433-4D40-0566-CD9FDA44B7D0}"/>
              </a:ext>
            </a:extLst>
          </p:cNvPr>
          <p:cNvSpPr txBox="1"/>
          <p:nvPr/>
        </p:nvSpPr>
        <p:spPr>
          <a:xfrm>
            <a:off x="0" y="-30283"/>
            <a:ext cx="3253740" cy="275980"/>
          </a:xfrm>
          <a:prstGeom prst="rect">
            <a:avLst/>
          </a:prstGeom>
          <a:solidFill>
            <a:schemeClr val="tx2"/>
          </a:solidFill>
          <a:ln>
            <a:noFill/>
          </a:ln>
        </p:spPr>
        <p:txBody>
          <a:bodyPr wrap="square" rtlCol="0">
            <a:noAutofit/>
          </a:bodyPr>
          <a:lstStyle/>
          <a:p>
            <a:pPr algn="l"/>
            <a:r>
              <a:rPr lang="da-DK" sz="900" b="1" dirty="0">
                <a:solidFill>
                  <a:schemeClr val="bg1"/>
                </a:solidFill>
                <a:latin typeface="Helvetica" pitchFamily="2" charset="0"/>
                <a:cs typeface="Arial"/>
              </a:rPr>
              <a:t>Farven indikere hvor tidskritisk opgaven er</a:t>
            </a:r>
          </a:p>
        </p:txBody>
      </p:sp>
      <p:sp>
        <p:nvSpPr>
          <p:cNvPr id="7" name="Ellipse 6">
            <a:extLst>
              <a:ext uri="{FF2B5EF4-FFF2-40B4-BE49-F238E27FC236}">
                <a16:creationId xmlns:a16="http://schemas.microsoft.com/office/drawing/2014/main" id="{2907E224-5807-2674-5B74-DA3F17594B17}"/>
              </a:ext>
            </a:extLst>
          </p:cNvPr>
          <p:cNvSpPr/>
          <p:nvPr/>
        </p:nvSpPr>
        <p:spPr>
          <a:xfrm>
            <a:off x="2474342" y="0"/>
            <a:ext cx="198120" cy="176928"/>
          </a:xfrm>
          <a:prstGeom prst="ellipse">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2" name="Ellipse 11">
            <a:extLst>
              <a:ext uri="{FF2B5EF4-FFF2-40B4-BE49-F238E27FC236}">
                <a16:creationId xmlns:a16="http://schemas.microsoft.com/office/drawing/2014/main" id="{E36686E5-FB93-14EE-251F-A10F49543576}"/>
              </a:ext>
            </a:extLst>
          </p:cNvPr>
          <p:cNvSpPr/>
          <p:nvPr/>
        </p:nvSpPr>
        <p:spPr>
          <a:xfrm>
            <a:off x="2723921" y="2146"/>
            <a:ext cx="198120" cy="176928"/>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4" name="Ellipse 13">
            <a:extLst>
              <a:ext uri="{FF2B5EF4-FFF2-40B4-BE49-F238E27FC236}">
                <a16:creationId xmlns:a16="http://schemas.microsoft.com/office/drawing/2014/main" id="{4B183663-83A0-5D50-4DBC-C6DFF101E361}"/>
              </a:ext>
            </a:extLst>
          </p:cNvPr>
          <p:cNvSpPr/>
          <p:nvPr/>
        </p:nvSpPr>
        <p:spPr>
          <a:xfrm>
            <a:off x="2973500" y="7076"/>
            <a:ext cx="198120" cy="176928"/>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Tree>
    <p:extLst>
      <p:ext uri="{BB962C8B-B14F-4D97-AF65-F5344CB8AC3E}">
        <p14:creationId xmlns:p14="http://schemas.microsoft.com/office/powerpoint/2010/main" val="1920181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3EB4A-BADE-6854-1616-04A835C2490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DAB3D46-90ED-B16D-AE27-9FC58A430314}"/>
              </a:ext>
            </a:extLst>
          </p:cNvPr>
          <p:cNvSpPr>
            <a:spLocks noGrp="1"/>
          </p:cNvSpPr>
          <p:nvPr>
            <p:ph type="title"/>
          </p:nvPr>
        </p:nvSpPr>
        <p:spPr/>
        <p:txBody>
          <a:bodyPr/>
          <a:lstStyle/>
          <a:p>
            <a:r>
              <a:rPr lang="da-DK" dirty="0"/>
              <a:t>Dagsorden</a:t>
            </a:r>
          </a:p>
        </p:txBody>
      </p:sp>
      <p:sp>
        <p:nvSpPr>
          <p:cNvPr id="3" name="Pladsholder til tekst 2">
            <a:extLst>
              <a:ext uri="{FF2B5EF4-FFF2-40B4-BE49-F238E27FC236}">
                <a16:creationId xmlns:a16="http://schemas.microsoft.com/office/drawing/2014/main" id="{00665485-9FEB-7AE5-EC78-8FAB21898C2F}"/>
              </a:ext>
            </a:extLst>
          </p:cNvPr>
          <p:cNvSpPr>
            <a:spLocks noGrp="1"/>
          </p:cNvSpPr>
          <p:nvPr>
            <p:ph type="body" sz="quarter" idx="10"/>
          </p:nvPr>
        </p:nvSpPr>
        <p:spPr/>
        <p:txBody>
          <a:bodyPr/>
          <a:lstStyle/>
          <a:p>
            <a:r>
              <a:rPr lang="da-DK" dirty="0"/>
              <a:t>Overordnet flow for eFaktura i KP</a:t>
            </a:r>
          </a:p>
          <a:p>
            <a:r>
              <a:rPr lang="da-DK" dirty="0"/>
              <a:t>Manuelt flow - simpelt</a:t>
            </a:r>
          </a:p>
          <a:p>
            <a:r>
              <a:rPr lang="da-DK" dirty="0"/>
              <a:t>Automatisk flow</a:t>
            </a:r>
          </a:p>
          <a:p>
            <a:r>
              <a:rPr lang="da-DK" dirty="0"/>
              <a:t>Varierende flows</a:t>
            </a:r>
          </a:p>
          <a:p>
            <a:r>
              <a:rPr lang="da-DK" dirty="0"/>
              <a:t>Valideringer</a:t>
            </a:r>
          </a:p>
          <a:p>
            <a:r>
              <a:rPr lang="da-DK" dirty="0"/>
              <a:t>Kreditnota og Rykkere</a:t>
            </a:r>
          </a:p>
        </p:txBody>
      </p:sp>
      <p:pic>
        <p:nvPicPr>
          <p:cNvPr id="6" name="Pladsholder til billede 5">
            <a:extLst>
              <a:ext uri="{FF2B5EF4-FFF2-40B4-BE49-F238E27FC236}">
                <a16:creationId xmlns:a16="http://schemas.microsoft.com/office/drawing/2014/main" id="{7125EC89-5EDB-747C-5A8E-1D82B70E605B}"/>
              </a:ext>
            </a:extLst>
          </p:cNvPr>
          <p:cNvPicPr>
            <a:picLocks noGrp="1" noChangeAspect="1"/>
          </p:cNvPicPr>
          <p:nvPr>
            <p:ph type="pic" sz="quarter" idx="12"/>
          </p:nvPr>
        </p:nvPicPr>
        <p:blipFill>
          <a:blip r:embed="rId2"/>
          <a:srcRect l="20" r="20"/>
          <a:stretch/>
        </p:blipFill>
        <p:spPr/>
      </p:pic>
      <p:sp>
        <p:nvSpPr>
          <p:cNvPr id="4" name="Rektangel: afrundede hjørner 3">
            <a:extLst>
              <a:ext uri="{FF2B5EF4-FFF2-40B4-BE49-F238E27FC236}">
                <a16:creationId xmlns:a16="http://schemas.microsoft.com/office/drawing/2014/main" id="{E9DE5135-8EA6-36CE-AF21-7C6079406F80}"/>
              </a:ext>
            </a:extLst>
          </p:cNvPr>
          <p:cNvSpPr/>
          <p:nvPr/>
        </p:nvSpPr>
        <p:spPr>
          <a:xfrm>
            <a:off x="4474723" y="3488989"/>
            <a:ext cx="2879388" cy="291830"/>
          </a:xfrm>
          <a:prstGeom prst="roundRect">
            <a:avLst/>
          </a:prstGeom>
          <a:noFill/>
          <a:ln w="190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Tree>
    <p:extLst>
      <p:ext uri="{BB962C8B-B14F-4D97-AF65-F5344CB8AC3E}">
        <p14:creationId xmlns:p14="http://schemas.microsoft.com/office/powerpoint/2010/main" val="2573052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FA8E35-F48E-CB0A-9DF4-B2419D745BFB}"/>
              </a:ext>
            </a:extLst>
          </p:cNvPr>
          <p:cNvSpPr>
            <a:spLocks noGrp="1"/>
          </p:cNvSpPr>
          <p:nvPr>
            <p:ph type="title"/>
          </p:nvPr>
        </p:nvSpPr>
        <p:spPr/>
        <p:txBody>
          <a:bodyPr/>
          <a:lstStyle/>
          <a:p>
            <a:r>
              <a:rPr lang="da-DK" dirty="0"/>
              <a:t>Kreditnota og Rykkere</a:t>
            </a:r>
          </a:p>
        </p:txBody>
      </p:sp>
      <p:sp>
        <p:nvSpPr>
          <p:cNvPr id="3" name="Pladsholder til tekst 2">
            <a:extLst>
              <a:ext uri="{FF2B5EF4-FFF2-40B4-BE49-F238E27FC236}">
                <a16:creationId xmlns:a16="http://schemas.microsoft.com/office/drawing/2014/main" id="{1169F602-B246-C387-A075-26DDB39E4AA7}"/>
              </a:ext>
            </a:extLst>
          </p:cNvPr>
          <p:cNvSpPr>
            <a:spLocks noGrp="1"/>
          </p:cNvSpPr>
          <p:nvPr>
            <p:ph type="body" sz="quarter" idx="10"/>
          </p:nvPr>
        </p:nvSpPr>
        <p:spPr/>
        <p:txBody>
          <a:bodyPr/>
          <a:lstStyle/>
          <a:p>
            <a:r>
              <a:rPr lang="da-DK" dirty="0"/>
              <a:t>Kreditnota og Rykkere</a:t>
            </a:r>
          </a:p>
          <a:p>
            <a:pPr lvl="2"/>
            <a:r>
              <a:rPr lang="da-DK" dirty="0"/>
              <a:t>Afvises automatisk, hvis KP ikke har modtaget den matchende faktura</a:t>
            </a:r>
          </a:p>
          <a:p>
            <a:pPr lvl="2"/>
            <a:r>
              <a:rPr lang="da-DK" dirty="0"/>
              <a:t>Afvises automatisk, hvis KP har afvist den matchende faktura</a:t>
            </a:r>
          </a:p>
          <a:p>
            <a:pPr marL="252000" lvl="2" indent="0">
              <a:buNone/>
            </a:pPr>
            <a:endParaRPr lang="da-DK" dirty="0"/>
          </a:p>
          <a:p>
            <a:r>
              <a:rPr lang="da-DK" dirty="0"/>
              <a:t>Rykkere </a:t>
            </a:r>
          </a:p>
          <a:p>
            <a:pPr lvl="2"/>
            <a:r>
              <a:rPr lang="da-DK" dirty="0"/>
              <a:t>Afvises automatisk, hvis det er en rykker uden rykkergebyr</a:t>
            </a:r>
          </a:p>
          <a:p>
            <a:pPr lvl="2"/>
            <a:r>
              <a:rPr lang="da-DK" dirty="0"/>
              <a:t>Kan afvises, hvis kommunen ikke accepterer rykkergebyret</a:t>
            </a:r>
          </a:p>
          <a:p>
            <a:pPr lvl="2"/>
            <a:r>
              <a:rPr lang="da-DK" dirty="0"/>
              <a:t>Kan godkendes, hvis kommunen må acceptere rykkergebyret og gebyret anvises på den fastdefinerede rykkergebyrkonto jf. KLIK-opgaven Foretag mapning af ny ydelsestype (eFaktura 5)</a:t>
            </a:r>
          </a:p>
          <a:p>
            <a:pPr lvl="2"/>
            <a:endParaRPr lang="da-DK" dirty="0"/>
          </a:p>
          <a:p>
            <a:r>
              <a:rPr lang="da-DK" dirty="0"/>
              <a:t>Kreditnota</a:t>
            </a:r>
          </a:p>
          <a:p>
            <a:pPr lvl="2"/>
            <a:r>
              <a:rPr lang="da-DK" dirty="0"/>
              <a:t>Kan afvises, hvis kommunen ikke mener at fakturaen skal annulleres</a:t>
            </a:r>
          </a:p>
          <a:p>
            <a:pPr lvl="2"/>
            <a:r>
              <a:rPr lang="da-DK" dirty="0"/>
              <a:t>Kan godkendes, hvis en tidligere godkendt faktura skal annulleres, der anvises på samme konti, som blev anvendt da faktura blev godkendt</a:t>
            </a:r>
          </a:p>
          <a:p>
            <a:pPr lvl="2"/>
            <a:endParaRPr lang="da-DK" dirty="0"/>
          </a:p>
          <a:p>
            <a:pPr lvl="2"/>
            <a:endParaRPr lang="da-DK" dirty="0"/>
          </a:p>
          <a:p>
            <a:pPr lvl="2"/>
            <a:endParaRPr lang="da-DK" dirty="0"/>
          </a:p>
          <a:p>
            <a:pPr lvl="2"/>
            <a:endParaRPr lang="da-DK" dirty="0"/>
          </a:p>
        </p:txBody>
      </p:sp>
      <p:sp>
        <p:nvSpPr>
          <p:cNvPr id="4" name="Pladsholder til tekst 3">
            <a:extLst>
              <a:ext uri="{FF2B5EF4-FFF2-40B4-BE49-F238E27FC236}">
                <a16:creationId xmlns:a16="http://schemas.microsoft.com/office/drawing/2014/main" id="{82DFEF64-8E23-D140-4432-B42E29C828C1}"/>
              </a:ext>
            </a:extLst>
          </p:cNvPr>
          <p:cNvSpPr>
            <a:spLocks noGrp="1"/>
          </p:cNvSpPr>
          <p:nvPr>
            <p:ph type="body" sz="quarter" idx="11"/>
          </p:nvPr>
        </p:nvSpPr>
        <p:spPr/>
        <p:txBody>
          <a:bodyPr/>
          <a:lstStyle/>
          <a:p>
            <a:r>
              <a:rPr lang="da-DK" dirty="0"/>
              <a:t>eFaktura i KP - webinar</a:t>
            </a:r>
          </a:p>
          <a:p>
            <a:endParaRPr lang="da-DK" dirty="0"/>
          </a:p>
        </p:txBody>
      </p:sp>
    </p:spTree>
    <p:extLst>
      <p:ext uri="{BB962C8B-B14F-4D97-AF65-F5344CB8AC3E}">
        <p14:creationId xmlns:p14="http://schemas.microsoft.com/office/powerpoint/2010/main" val="1234167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EEBD511-CEFE-8D40-B3F7-3926F544221B}"/>
              </a:ext>
            </a:extLst>
          </p:cNvPr>
          <p:cNvSpPr>
            <a:spLocks noGrp="1"/>
          </p:cNvSpPr>
          <p:nvPr>
            <p:ph type="title"/>
          </p:nvPr>
        </p:nvSpPr>
        <p:spPr/>
        <p:txBody>
          <a:bodyPr/>
          <a:lstStyle/>
          <a:p>
            <a:r>
              <a:rPr lang="da-DK" dirty="0"/>
              <a:t>Svar på</a:t>
            </a:r>
            <a:br>
              <a:rPr lang="da-DK" dirty="0"/>
            </a:br>
            <a:r>
              <a:rPr lang="da-DK" dirty="0"/>
              <a:t>Ofte stillede spørgsmål</a:t>
            </a:r>
          </a:p>
        </p:txBody>
      </p:sp>
      <p:sp>
        <p:nvSpPr>
          <p:cNvPr id="4" name="Pladsholder til tekst 3">
            <a:extLst>
              <a:ext uri="{FF2B5EF4-FFF2-40B4-BE49-F238E27FC236}">
                <a16:creationId xmlns:a16="http://schemas.microsoft.com/office/drawing/2014/main" id="{CB04A605-22F9-AC38-FE4F-24618C3FB02F}"/>
              </a:ext>
            </a:extLst>
          </p:cNvPr>
          <p:cNvSpPr>
            <a:spLocks noGrp="1"/>
          </p:cNvSpPr>
          <p:nvPr>
            <p:ph type="body" sz="quarter" idx="10"/>
          </p:nvPr>
        </p:nvSpPr>
        <p:spPr/>
        <p:txBody>
          <a:bodyPr/>
          <a:lstStyle/>
          <a:p>
            <a:pPr marL="171450" indent="-171450">
              <a:buFont typeface="Arial" panose="020B0604020202020204" pitchFamily="34" charset="0"/>
              <a:buChar char="•"/>
            </a:pPr>
            <a:r>
              <a:rPr lang="da-DK" dirty="0"/>
              <a:t>KP kan ikke modtage fakturaer, hvor der er pålagt moms</a:t>
            </a:r>
          </a:p>
          <a:p>
            <a:pPr marL="171450" indent="-171450">
              <a:buFont typeface="Arial" panose="020B0604020202020204" pitchFamily="34" charset="0"/>
              <a:buChar char="•"/>
            </a:pPr>
            <a:r>
              <a:rPr lang="da-DK" dirty="0"/>
              <a:t>KP kan ikke rette i fakturaer. De skal godkendes som de er eller afvises.</a:t>
            </a:r>
          </a:p>
          <a:p>
            <a:pPr marL="171450" indent="-171450">
              <a:buFont typeface="Arial" panose="020B0604020202020204" pitchFamily="34" charset="0"/>
              <a:buChar char="•"/>
            </a:pPr>
            <a:r>
              <a:rPr lang="da-DK" dirty="0"/>
              <a:t>KP sender ikke besked til leverandører ved afvisning, der sendes kun besked til økonomisystemet</a:t>
            </a:r>
          </a:p>
          <a:p>
            <a:pPr marL="171450" indent="-171450">
              <a:buFont typeface="Arial" panose="020B0604020202020204" pitchFamily="34" charset="0"/>
              <a:buChar char="•"/>
            </a:pPr>
            <a:r>
              <a:rPr lang="da-DK" dirty="0"/>
              <a:t>Det afhænger af opsætning i økonomisystemerne hvor automatisk godkendelser og </a:t>
            </a:r>
            <a:r>
              <a:rPr lang="da-DK"/>
              <a:t>afvisninger gennemføres</a:t>
            </a:r>
            <a:endParaRPr lang="da-DK" dirty="0"/>
          </a:p>
          <a:p>
            <a:pPr marL="171450" indent="-171450">
              <a:buFont typeface="Arial" panose="020B0604020202020204" pitchFamily="34" charset="0"/>
              <a:buChar char="•"/>
            </a:pPr>
            <a:endParaRPr lang="da-DK" dirty="0"/>
          </a:p>
        </p:txBody>
      </p:sp>
      <p:sp>
        <p:nvSpPr>
          <p:cNvPr id="5" name="Pladsholder til tekst 4">
            <a:extLst>
              <a:ext uri="{FF2B5EF4-FFF2-40B4-BE49-F238E27FC236}">
                <a16:creationId xmlns:a16="http://schemas.microsoft.com/office/drawing/2014/main" id="{1206176D-08AB-8DAE-7261-1E0FA4FFA06F}"/>
              </a:ext>
            </a:extLst>
          </p:cNvPr>
          <p:cNvSpPr>
            <a:spLocks noGrp="1"/>
          </p:cNvSpPr>
          <p:nvPr>
            <p:ph type="body" sz="quarter" idx="11"/>
          </p:nvPr>
        </p:nvSpPr>
        <p:spPr/>
        <p:txBody>
          <a:bodyPr/>
          <a:lstStyle/>
          <a:p>
            <a:r>
              <a:rPr lang="da-DK" dirty="0"/>
              <a:t>eFaktura i KP - webinar</a:t>
            </a:r>
          </a:p>
        </p:txBody>
      </p:sp>
      <p:sp>
        <p:nvSpPr>
          <p:cNvPr id="6" name="Pladsholder til tekst 5">
            <a:extLst>
              <a:ext uri="{FF2B5EF4-FFF2-40B4-BE49-F238E27FC236}">
                <a16:creationId xmlns:a16="http://schemas.microsoft.com/office/drawing/2014/main" id="{A69FEA2D-4E54-41AD-1427-24DF7875AF89}"/>
              </a:ext>
            </a:extLst>
          </p:cNvPr>
          <p:cNvSpPr>
            <a:spLocks noGrp="1"/>
          </p:cNvSpPr>
          <p:nvPr>
            <p:ph type="body" sz="quarter" idx="18"/>
          </p:nvPr>
        </p:nvSpPr>
        <p:spPr/>
        <p:txBody>
          <a:bodyPr/>
          <a:lstStyle/>
          <a:p>
            <a:endParaRPr lang="da-DK"/>
          </a:p>
        </p:txBody>
      </p:sp>
      <p:sp>
        <p:nvSpPr>
          <p:cNvPr id="9" name="Pladsholder til billede 8">
            <a:extLst>
              <a:ext uri="{FF2B5EF4-FFF2-40B4-BE49-F238E27FC236}">
                <a16:creationId xmlns:a16="http://schemas.microsoft.com/office/drawing/2014/main" id="{023D9C3F-AD0C-9C1F-E01F-751B45AF350B}"/>
              </a:ext>
            </a:extLst>
          </p:cNvPr>
          <p:cNvSpPr>
            <a:spLocks noGrp="1"/>
          </p:cNvSpPr>
          <p:nvPr>
            <p:ph type="pic" sz="quarter" idx="12"/>
          </p:nvPr>
        </p:nvSpPr>
        <p:spPr>
          <a:xfrm>
            <a:off x="-4763" y="-957263"/>
            <a:ext cx="4572000" cy="5143500"/>
          </a:xfrm>
        </p:spPr>
        <p:txBody>
          <a:bodyPr/>
          <a:lstStyle/>
          <a:p>
            <a:endParaRPr lang="da-DK"/>
          </a:p>
        </p:txBody>
      </p:sp>
      <p:pic>
        <p:nvPicPr>
          <p:cNvPr id="1027" name="Picture 3">
            <a:extLst>
              <a:ext uri="{FF2B5EF4-FFF2-40B4-BE49-F238E27FC236}">
                <a16:creationId xmlns:a16="http://schemas.microsoft.com/office/drawing/2014/main" id="{F24B1427-F834-9266-9373-1AC227DDFA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625"/>
          <a:stretch/>
        </p:blipFill>
        <p:spPr bwMode="auto">
          <a:xfrm>
            <a:off x="0" y="0"/>
            <a:ext cx="457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4198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FBCE1-EB96-393E-6C5A-52B14FDF1AB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22D6080-1141-FD37-F095-81A9A198650B}"/>
              </a:ext>
            </a:extLst>
          </p:cNvPr>
          <p:cNvSpPr>
            <a:spLocks noGrp="1"/>
          </p:cNvSpPr>
          <p:nvPr>
            <p:ph type="title"/>
          </p:nvPr>
        </p:nvSpPr>
        <p:spPr/>
        <p:txBody>
          <a:bodyPr/>
          <a:lstStyle/>
          <a:p>
            <a:r>
              <a:rPr lang="da-DK" dirty="0"/>
              <a:t>Beløbsgrænser</a:t>
            </a:r>
          </a:p>
        </p:txBody>
      </p:sp>
      <p:sp>
        <p:nvSpPr>
          <p:cNvPr id="3" name="Pladsholder til tekst 2">
            <a:extLst>
              <a:ext uri="{FF2B5EF4-FFF2-40B4-BE49-F238E27FC236}">
                <a16:creationId xmlns:a16="http://schemas.microsoft.com/office/drawing/2014/main" id="{E4DA9260-28EC-9A16-37EC-F87205CA89D8}"/>
              </a:ext>
            </a:extLst>
          </p:cNvPr>
          <p:cNvSpPr>
            <a:spLocks noGrp="1"/>
          </p:cNvSpPr>
          <p:nvPr>
            <p:ph type="body" sz="quarter" idx="10"/>
          </p:nvPr>
        </p:nvSpPr>
        <p:spPr/>
        <p:txBody>
          <a:bodyPr/>
          <a:lstStyle/>
          <a:p>
            <a:pPr marL="252000" lvl="2" indent="0">
              <a:buNone/>
            </a:pPr>
            <a:r>
              <a:rPr lang="da-DK" dirty="0"/>
              <a:t>Der er to typer beløbsgrænser i spil vedr. eFaktura:</a:t>
            </a:r>
          </a:p>
          <a:p>
            <a:pPr marL="252000" lvl="2" indent="0">
              <a:buNone/>
            </a:pPr>
            <a:endParaRPr lang="da-DK" dirty="0"/>
          </a:p>
          <a:p>
            <a:pPr marL="252000" lvl="2" indent="0">
              <a:buNone/>
            </a:pPr>
            <a:r>
              <a:rPr lang="da-DK" b="1" dirty="0"/>
              <a:t>Beløbsgodkendelse</a:t>
            </a:r>
            <a:r>
              <a:rPr lang="da-DK" dirty="0"/>
              <a:t>:</a:t>
            </a:r>
          </a:p>
          <a:p>
            <a:pPr lvl="2"/>
            <a:r>
              <a:rPr lang="da-DK" dirty="0"/>
              <a:t>Når der anvises et beløb på en eFaktura, vil dette beløb blive sammenlignet med:</a:t>
            </a:r>
          </a:p>
          <a:p>
            <a:pPr marL="252000" lvl="2" indent="0">
              <a:buNone/>
            </a:pPr>
            <a:r>
              <a:rPr lang="da-DK" dirty="0"/>
              <a:t>- Kommunens tværgående beløbsgrænse</a:t>
            </a:r>
          </a:p>
          <a:p>
            <a:pPr marL="252000" lvl="2" indent="0">
              <a:buNone/>
            </a:pPr>
            <a:r>
              <a:rPr lang="da-DK" dirty="0"/>
              <a:t>- Beløbsgrænsen for ydelsestypen</a:t>
            </a:r>
          </a:p>
          <a:p>
            <a:pPr marL="252000" lvl="2" indent="0">
              <a:buNone/>
            </a:pPr>
            <a:r>
              <a:rPr lang="da-DK" dirty="0"/>
              <a:t>Hvis en af de to er overskredet vil opgaven falde ud til beløbsgodkendelse hos en kollega med rollen Beløbsgodkender</a:t>
            </a:r>
          </a:p>
          <a:p>
            <a:pPr marL="252000" lvl="2" indent="0">
              <a:buNone/>
            </a:pPr>
            <a:endParaRPr lang="da-DK" dirty="0"/>
          </a:p>
          <a:p>
            <a:pPr lvl="2"/>
            <a:endParaRPr lang="da-DK" dirty="0"/>
          </a:p>
          <a:p>
            <a:pPr marL="252000" lvl="2" indent="0">
              <a:buNone/>
            </a:pPr>
            <a:r>
              <a:rPr lang="da-DK" b="1" dirty="0"/>
              <a:t>Grænse for automatisk behandling</a:t>
            </a:r>
          </a:p>
          <a:p>
            <a:pPr lvl="2"/>
            <a:r>
              <a:rPr lang="da-DK" dirty="0"/>
              <a:t>Når der modtages en eFaktura gennemgår den forskellige valideringer for, at se om den kan godkendes automatisk.</a:t>
            </a:r>
          </a:p>
          <a:p>
            <a:pPr marL="252000" lvl="2" indent="0">
              <a:buNone/>
            </a:pPr>
            <a:r>
              <a:rPr lang="da-DK" dirty="0"/>
              <a:t>En af disse er om der er beløb, på fakturaen som overskrider Beløbsgrænse for automatisk godkendelse. Denne kan sættes op på ydelsesnumre (varenumre), således at grænsen fx kan variere mellem høreapparater og fodbehandlinger.</a:t>
            </a:r>
          </a:p>
          <a:p>
            <a:pPr marL="252000" lvl="2" indent="0">
              <a:buNone/>
            </a:pPr>
            <a:r>
              <a:rPr lang="da-DK" dirty="0"/>
              <a:t>Denne validering sker kun, hvis fakturaen i øvrigt opfylder de 10 foregående valideringer på valideringslisten og at automatisk behandling af eFaktura er slået til.</a:t>
            </a:r>
          </a:p>
          <a:p>
            <a:pPr lvl="2"/>
            <a:endParaRPr lang="da-DK" dirty="0"/>
          </a:p>
        </p:txBody>
      </p:sp>
      <p:sp>
        <p:nvSpPr>
          <p:cNvPr id="4" name="Pladsholder til tekst 3">
            <a:extLst>
              <a:ext uri="{FF2B5EF4-FFF2-40B4-BE49-F238E27FC236}">
                <a16:creationId xmlns:a16="http://schemas.microsoft.com/office/drawing/2014/main" id="{A97B4F28-6346-B5A0-4DFF-05F843AA7A52}"/>
              </a:ext>
            </a:extLst>
          </p:cNvPr>
          <p:cNvSpPr>
            <a:spLocks noGrp="1"/>
          </p:cNvSpPr>
          <p:nvPr>
            <p:ph type="body" sz="quarter" idx="11"/>
          </p:nvPr>
        </p:nvSpPr>
        <p:spPr/>
        <p:txBody>
          <a:bodyPr/>
          <a:lstStyle/>
          <a:p>
            <a:r>
              <a:rPr lang="da-DK" dirty="0"/>
              <a:t>eFaktura i KP - webinar</a:t>
            </a:r>
          </a:p>
        </p:txBody>
      </p:sp>
    </p:spTree>
    <p:extLst>
      <p:ext uri="{BB962C8B-B14F-4D97-AF65-F5344CB8AC3E}">
        <p14:creationId xmlns:p14="http://schemas.microsoft.com/office/powerpoint/2010/main" val="323607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44403-3324-E6DB-03B4-584807A764C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80CB7E3-97AE-5E61-CEFC-28F0FC01DD0C}"/>
              </a:ext>
            </a:extLst>
          </p:cNvPr>
          <p:cNvSpPr>
            <a:spLocks noGrp="1"/>
          </p:cNvSpPr>
          <p:nvPr>
            <p:ph type="title"/>
          </p:nvPr>
        </p:nvSpPr>
        <p:spPr/>
        <p:txBody>
          <a:bodyPr/>
          <a:lstStyle/>
          <a:p>
            <a:r>
              <a:rPr lang="da-DK" dirty="0"/>
              <a:t>Ordbog:</a:t>
            </a:r>
          </a:p>
        </p:txBody>
      </p:sp>
      <p:sp>
        <p:nvSpPr>
          <p:cNvPr id="3" name="Pladsholder til tekst 2">
            <a:extLst>
              <a:ext uri="{FF2B5EF4-FFF2-40B4-BE49-F238E27FC236}">
                <a16:creationId xmlns:a16="http://schemas.microsoft.com/office/drawing/2014/main" id="{68BDD414-6529-1397-A69E-55A12F175261}"/>
              </a:ext>
            </a:extLst>
          </p:cNvPr>
          <p:cNvSpPr>
            <a:spLocks noGrp="1"/>
          </p:cNvSpPr>
          <p:nvPr>
            <p:ph type="body" sz="quarter" idx="10"/>
          </p:nvPr>
        </p:nvSpPr>
        <p:spPr/>
        <p:txBody>
          <a:bodyPr/>
          <a:lstStyle/>
          <a:p>
            <a:pPr marL="252000" lvl="2" indent="0">
              <a:buNone/>
            </a:pPr>
            <a:r>
              <a:rPr lang="da-DK" b="1" dirty="0"/>
              <a:t>Ydelsestype</a:t>
            </a:r>
            <a:r>
              <a:rPr lang="da-DK" dirty="0"/>
              <a:t>: I KP anvendes Ydelsestype til at angive lovgrundlag og kontering for en ydelse. Det er kommunen selv, der definerer de Ydelsestyper, som anvendes. De skal dog alle pege på en Ydelsesart.</a:t>
            </a:r>
            <a:endParaRPr lang="da-DK" b="1" dirty="0"/>
          </a:p>
          <a:p>
            <a:pPr marL="252000" lvl="2" indent="0">
              <a:buNone/>
            </a:pPr>
            <a:endParaRPr lang="da-DK" b="1" dirty="0"/>
          </a:p>
          <a:p>
            <a:pPr marL="252000" lvl="2" indent="0">
              <a:buNone/>
            </a:pPr>
            <a:r>
              <a:rPr lang="da-DK" b="1" dirty="0"/>
              <a:t>Ydelsesart</a:t>
            </a:r>
            <a:r>
              <a:rPr lang="da-DK" dirty="0"/>
              <a:t>: I KP anvendes Ydelsesart til at angive hvilke ydelser, der skal kunne bevilges i systemet. Ydelsesarterne er centralt opsat, men kommunen kan vælge hvilke der skal oprettes Ydelsestyper under, og kan ændre den kontering, som Ydelsesarten anviser. Ydelsesarten angiver hvilken sagstype, som Ydelsestyper placeres på.</a:t>
            </a:r>
          </a:p>
          <a:p>
            <a:pPr marL="252000" lvl="2" indent="0">
              <a:buNone/>
            </a:pPr>
            <a:endParaRPr lang="da-DK" dirty="0"/>
          </a:p>
          <a:p>
            <a:pPr marL="252000" lvl="2" indent="0">
              <a:buNone/>
            </a:pPr>
            <a:r>
              <a:rPr lang="da-DK" b="1" dirty="0"/>
              <a:t>Ydelsesnummer</a:t>
            </a:r>
            <a:r>
              <a:rPr lang="da-DK" dirty="0"/>
              <a:t>: I KP anvendes Ydelsesnummer om de numre, som en leverandør kan angive til at beskrive ydelserne på en fakturalinje. Det hedder også varenummer i andre sammenhænge.</a:t>
            </a:r>
          </a:p>
          <a:p>
            <a:pPr marL="252000" lvl="2" indent="0">
              <a:buNone/>
            </a:pPr>
            <a:endParaRPr lang="da-DK" dirty="0"/>
          </a:p>
          <a:p>
            <a:pPr marL="252000" lvl="2" indent="0">
              <a:buNone/>
            </a:pPr>
            <a:r>
              <a:rPr lang="da-DK" b="1" dirty="0"/>
              <a:t>Ydernummer</a:t>
            </a:r>
            <a:r>
              <a:rPr lang="da-DK" dirty="0"/>
              <a:t>: Et Ydernummer gives til en behandler, som ønsker at kunne helbredsydelser, og hjemtage sygesikringens andel af prisen.</a:t>
            </a:r>
          </a:p>
          <a:p>
            <a:pPr marL="252000" lvl="2" indent="0">
              <a:buNone/>
            </a:pPr>
            <a:endParaRPr lang="da-DK" dirty="0"/>
          </a:p>
          <a:p>
            <a:pPr marL="252000" lvl="2" indent="0">
              <a:buNone/>
            </a:pPr>
            <a:endParaRPr lang="da-DK" dirty="0"/>
          </a:p>
          <a:p>
            <a:pPr lvl="2"/>
            <a:endParaRPr lang="da-DK" dirty="0"/>
          </a:p>
          <a:p>
            <a:pPr marL="252000" lvl="2" indent="0">
              <a:buNone/>
            </a:pPr>
            <a:r>
              <a:rPr lang="da-DK" b="1" dirty="0"/>
              <a:t>eFaktura: </a:t>
            </a:r>
            <a:r>
              <a:rPr lang="da-DK" dirty="0"/>
              <a:t>Er samlebegreb, som dækker fakturaer, kreditnota, og rykkere, som sendes elektronisk. I KP vil der altid være tale om en EAN-faktura, som sendes til offentlige myndigheders EAN-numre fra </a:t>
            </a:r>
            <a:r>
              <a:rPr lang="da-DK" dirty="0" err="1"/>
              <a:t>NEMHandelsesregisteret</a:t>
            </a:r>
            <a:r>
              <a:rPr lang="da-DK"/>
              <a:t>.</a:t>
            </a:r>
            <a:endParaRPr lang="da-DK" b="1" dirty="0"/>
          </a:p>
        </p:txBody>
      </p:sp>
      <p:sp>
        <p:nvSpPr>
          <p:cNvPr id="4" name="Pladsholder til tekst 3">
            <a:extLst>
              <a:ext uri="{FF2B5EF4-FFF2-40B4-BE49-F238E27FC236}">
                <a16:creationId xmlns:a16="http://schemas.microsoft.com/office/drawing/2014/main" id="{4CB5CD86-8CB1-111E-BF86-E517825BB6F8}"/>
              </a:ext>
            </a:extLst>
          </p:cNvPr>
          <p:cNvSpPr>
            <a:spLocks noGrp="1"/>
          </p:cNvSpPr>
          <p:nvPr>
            <p:ph type="body" sz="quarter" idx="11"/>
          </p:nvPr>
        </p:nvSpPr>
        <p:spPr/>
        <p:txBody>
          <a:bodyPr/>
          <a:lstStyle/>
          <a:p>
            <a:r>
              <a:rPr lang="da-DK" dirty="0"/>
              <a:t>eFaktura i KP - webinar</a:t>
            </a:r>
          </a:p>
        </p:txBody>
      </p:sp>
    </p:spTree>
    <p:extLst>
      <p:ext uri="{BB962C8B-B14F-4D97-AF65-F5344CB8AC3E}">
        <p14:creationId xmlns:p14="http://schemas.microsoft.com/office/powerpoint/2010/main" val="17226837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47D038-0CAD-D6DA-1E0B-4242EBB12B06}"/>
              </a:ext>
            </a:extLst>
          </p:cNvPr>
          <p:cNvSpPr>
            <a:spLocks noGrp="1"/>
          </p:cNvSpPr>
          <p:nvPr>
            <p:ph type="title"/>
          </p:nvPr>
        </p:nvSpPr>
        <p:spPr/>
        <p:txBody>
          <a:bodyPr/>
          <a:lstStyle/>
          <a:p>
            <a:r>
              <a:rPr lang="da-DK" dirty="0"/>
              <a:t>Spørgsmål ?</a:t>
            </a:r>
          </a:p>
        </p:txBody>
      </p:sp>
      <p:sp>
        <p:nvSpPr>
          <p:cNvPr id="3" name="Pladsholder til tekst 2">
            <a:extLst>
              <a:ext uri="{FF2B5EF4-FFF2-40B4-BE49-F238E27FC236}">
                <a16:creationId xmlns:a16="http://schemas.microsoft.com/office/drawing/2014/main" id="{A7D6ABD4-9686-B473-ED1E-06CF35449917}"/>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289585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3AD4C5-0828-98ED-4495-E6D248F0BC1D}"/>
              </a:ext>
            </a:extLst>
          </p:cNvPr>
          <p:cNvSpPr>
            <a:spLocks noGrp="1"/>
          </p:cNvSpPr>
          <p:nvPr>
            <p:ph type="title"/>
          </p:nvPr>
        </p:nvSpPr>
        <p:spPr/>
        <p:txBody>
          <a:bodyPr/>
          <a:lstStyle/>
          <a:p>
            <a:r>
              <a:rPr lang="da-DK" dirty="0"/>
              <a:t>Dagsorden</a:t>
            </a:r>
          </a:p>
        </p:txBody>
      </p:sp>
      <p:sp>
        <p:nvSpPr>
          <p:cNvPr id="3" name="Pladsholder til tekst 2">
            <a:extLst>
              <a:ext uri="{FF2B5EF4-FFF2-40B4-BE49-F238E27FC236}">
                <a16:creationId xmlns:a16="http://schemas.microsoft.com/office/drawing/2014/main" id="{80546D77-E587-E552-4A81-ACA9C6A0BEA9}"/>
              </a:ext>
            </a:extLst>
          </p:cNvPr>
          <p:cNvSpPr>
            <a:spLocks noGrp="1"/>
          </p:cNvSpPr>
          <p:nvPr>
            <p:ph type="body" sz="quarter" idx="10"/>
          </p:nvPr>
        </p:nvSpPr>
        <p:spPr/>
        <p:txBody>
          <a:bodyPr/>
          <a:lstStyle/>
          <a:p>
            <a:r>
              <a:rPr lang="da-DK" dirty="0"/>
              <a:t>Overordnet flow for eFaktura i KP</a:t>
            </a:r>
          </a:p>
          <a:p>
            <a:r>
              <a:rPr lang="da-DK" dirty="0"/>
              <a:t>Manuelt flow - simpelt</a:t>
            </a:r>
          </a:p>
          <a:p>
            <a:r>
              <a:rPr lang="da-DK" dirty="0"/>
              <a:t>Automatisk flow</a:t>
            </a:r>
          </a:p>
          <a:p>
            <a:r>
              <a:rPr lang="da-DK" dirty="0"/>
              <a:t>Varierende flows</a:t>
            </a:r>
          </a:p>
          <a:p>
            <a:r>
              <a:rPr lang="da-DK" dirty="0"/>
              <a:t>Valideringer</a:t>
            </a:r>
          </a:p>
          <a:p>
            <a:r>
              <a:rPr lang="da-DK" dirty="0"/>
              <a:t>Kreditnota og Rykkere</a:t>
            </a:r>
          </a:p>
        </p:txBody>
      </p:sp>
      <p:pic>
        <p:nvPicPr>
          <p:cNvPr id="6" name="Pladsholder til billede 5">
            <a:extLst>
              <a:ext uri="{FF2B5EF4-FFF2-40B4-BE49-F238E27FC236}">
                <a16:creationId xmlns:a16="http://schemas.microsoft.com/office/drawing/2014/main" id="{114D738F-CBC6-C224-A105-DB1D0B4C9DF6}"/>
              </a:ext>
            </a:extLst>
          </p:cNvPr>
          <p:cNvPicPr>
            <a:picLocks noGrp="1" noChangeAspect="1"/>
          </p:cNvPicPr>
          <p:nvPr>
            <p:ph type="pic" sz="quarter" idx="12"/>
          </p:nvPr>
        </p:nvPicPr>
        <p:blipFill>
          <a:blip r:embed="rId2"/>
          <a:srcRect t="20908" b="20908"/>
          <a:stretch/>
        </p:blipFill>
        <p:spPr/>
      </p:pic>
    </p:spTree>
    <p:extLst>
      <p:ext uri="{BB962C8B-B14F-4D97-AF65-F5344CB8AC3E}">
        <p14:creationId xmlns:p14="http://schemas.microsoft.com/office/powerpoint/2010/main" val="4121543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3AD4C5-0828-98ED-4495-E6D248F0BC1D}"/>
              </a:ext>
            </a:extLst>
          </p:cNvPr>
          <p:cNvSpPr>
            <a:spLocks noGrp="1"/>
          </p:cNvSpPr>
          <p:nvPr>
            <p:ph type="title"/>
          </p:nvPr>
        </p:nvSpPr>
        <p:spPr/>
        <p:txBody>
          <a:bodyPr/>
          <a:lstStyle/>
          <a:p>
            <a:r>
              <a:rPr lang="da-DK" dirty="0"/>
              <a:t>Dagsorden</a:t>
            </a:r>
          </a:p>
        </p:txBody>
      </p:sp>
      <p:sp>
        <p:nvSpPr>
          <p:cNvPr id="3" name="Pladsholder til tekst 2">
            <a:extLst>
              <a:ext uri="{FF2B5EF4-FFF2-40B4-BE49-F238E27FC236}">
                <a16:creationId xmlns:a16="http://schemas.microsoft.com/office/drawing/2014/main" id="{80546D77-E587-E552-4A81-ACA9C6A0BEA9}"/>
              </a:ext>
            </a:extLst>
          </p:cNvPr>
          <p:cNvSpPr>
            <a:spLocks noGrp="1"/>
          </p:cNvSpPr>
          <p:nvPr>
            <p:ph type="body" sz="quarter" idx="10"/>
          </p:nvPr>
        </p:nvSpPr>
        <p:spPr/>
        <p:txBody>
          <a:bodyPr/>
          <a:lstStyle/>
          <a:p>
            <a:r>
              <a:rPr lang="da-DK" dirty="0"/>
              <a:t>Overordnet flow for eFaktura i KP</a:t>
            </a:r>
          </a:p>
          <a:p>
            <a:r>
              <a:rPr lang="da-DK" dirty="0"/>
              <a:t>Manuelt flow - simpelt</a:t>
            </a:r>
          </a:p>
          <a:p>
            <a:r>
              <a:rPr lang="da-DK" dirty="0"/>
              <a:t>Automatisk flow</a:t>
            </a:r>
          </a:p>
          <a:p>
            <a:r>
              <a:rPr lang="da-DK" dirty="0"/>
              <a:t>Varierende flows</a:t>
            </a:r>
          </a:p>
          <a:p>
            <a:r>
              <a:rPr lang="da-DK" dirty="0"/>
              <a:t>Valideringer</a:t>
            </a:r>
          </a:p>
          <a:p>
            <a:r>
              <a:rPr lang="da-DK" dirty="0"/>
              <a:t>Kreditnota og Rykkere</a:t>
            </a:r>
          </a:p>
        </p:txBody>
      </p:sp>
      <p:pic>
        <p:nvPicPr>
          <p:cNvPr id="6" name="Pladsholder til billede 5">
            <a:extLst>
              <a:ext uri="{FF2B5EF4-FFF2-40B4-BE49-F238E27FC236}">
                <a16:creationId xmlns:a16="http://schemas.microsoft.com/office/drawing/2014/main" id="{114D738F-CBC6-C224-A105-DB1D0B4C9DF6}"/>
              </a:ext>
            </a:extLst>
          </p:cNvPr>
          <p:cNvPicPr>
            <a:picLocks noGrp="1" noChangeAspect="1"/>
          </p:cNvPicPr>
          <p:nvPr>
            <p:ph type="pic" sz="quarter" idx="12"/>
          </p:nvPr>
        </p:nvPicPr>
        <p:blipFill>
          <a:blip r:embed="rId2"/>
          <a:srcRect l="20" r="20"/>
          <a:stretch/>
        </p:blipFill>
        <p:spPr/>
      </p:pic>
      <p:sp>
        <p:nvSpPr>
          <p:cNvPr id="5" name="Rektangel: afrundede hjørner 4">
            <a:extLst>
              <a:ext uri="{FF2B5EF4-FFF2-40B4-BE49-F238E27FC236}">
                <a16:creationId xmlns:a16="http://schemas.microsoft.com/office/drawing/2014/main" id="{04A8F27C-536F-FBD3-FD76-A4D478866140}"/>
              </a:ext>
            </a:extLst>
          </p:cNvPr>
          <p:cNvSpPr/>
          <p:nvPr/>
        </p:nvSpPr>
        <p:spPr>
          <a:xfrm>
            <a:off x="4474723" y="1796375"/>
            <a:ext cx="2879388" cy="291830"/>
          </a:xfrm>
          <a:prstGeom prst="roundRect">
            <a:avLst/>
          </a:prstGeom>
          <a:noFill/>
          <a:ln w="190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Tree>
    <p:extLst>
      <p:ext uri="{BB962C8B-B14F-4D97-AF65-F5344CB8AC3E}">
        <p14:creationId xmlns:p14="http://schemas.microsoft.com/office/powerpoint/2010/main" val="1170135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2CF6D5-48E7-6640-8C47-B3878D9BEC0D}"/>
              </a:ext>
            </a:extLst>
          </p:cNvPr>
          <p:cNvSpPr>
            <a:spLocks noGrp="1"/>
          </p:cNvSpPr>
          <p:nvPr>
            <p:ph type="title"/>
          </p:nvPr>
        </p:nvSpPr>
        <p:spPr/>
        <p:txBody>
          <a:bodyPr/>
          <a:lstStyle/>
          <a:p>
            <a:r>
              <a:rPr lang="da-DK" dirty="0"/>
              <a:t>Overordnet flow for </a:t>
            </a:r>
            <a:r>
              <a:rPr lang="da-DK" dirty="0" err="1"/>
              <a:t>eFaktura</a:t>
            </a:r>
            <a:br>
              <a:rPr lang="da-DK" dirty="0"/>
            </a:br>
            <a:r>
              <a:rPr lang="da-DK" dirty="0">
                <a:solidFill>
                  <a:schemeClr val="tx2"/>
                </a:solidFill>
              </a:rPr>
              <a:t>Faktura, kreditnota og rykker</a:t>
            </a:r>
          </a:p>
        </p:txBody>
      </p:sp>
      <p:sp>
        <p:nvSpPr>
          <p:cNvPr id="3" name="Pladsholder til tekst 2">
            <a:extLst>
              <a:ext uri="{FF2B5EF4-FFF2-40B4-BE49-F238E27FC236}">
                <a16:creationId xmlns:a16="http://schemas.microsoft.com/office/drawing/2014/main" id="{53669C3E-21B0-927B-284D-F9DF6B2FE170}"/>
              </a:ext>
            </a:extLst>
          </p:cNvPr>
          <p:cNvSpPr>
            <a:spLocks noGrp="1"/>
          </p:cNvSpPr>
          <p:nvPr>
            <p:ph type="body" sz="quarter" idx="11"/>
          </p:nvPr>
        </p:nvSpPr>
        <p:spPr/>
        <p:txBody>
          <a:bodyPr/>
          <a:lstStyle/>
          <a:p>
            <a:r>
              <a:rPr lang="da-DK" dirty="0"/>
              <a:t>eFaktura i KP - webinar</a:t>
            </a:r>
          </a:p>
        </p:txBody>
      </p:sp>
      <p:pic>
        <p:nvPicPr>
          <p:cNvPr id="5" name="Grafik 4" descr="Sækkevogn med massiv udfyldning">
            <a:extLst>
              <a:ext uri="{FF2B5EF4-FFF2-40B4-BE49-F238E27FC236}">
                <a16:creationId xmlns:a16="http://schemas.microsoft.com/office/drawing/2014/main" id="{DE78863F-5A8B-C1A4-3E40-8502404758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7006" y="2006100"/>
            <a:ext cx="914400" cy="914400"/>
          </a:xfrm>
          <a:prstGeom prst="rect">
            <a:avLst/>
          </a:prstGeom>
        </p:spPr>
      </p:pic>
      <p:grpSp>
        <p:nvGrpSpPr>
          <p:cNvPr id="14" name="Gruppe 13">
            <a:extLst>
              <a:ext uri="{FF2B5EF4-FFF2-40B4-BE49-F238E27FC236}">
                <a16:creationId xmlns:a16="http://schemas.microsoft.com/office/drawing/2014/main" id="{A49A0D2E-E36D-A463-AF37-27252C34289C}"/>
              </a:ext>
            </a:extLst>
          </p:cNvPr>
          <p:cNvGrpSpPr/>
          <p:nvPr/>
        </p:nvGrpSpPr>
        <p:grpSpPr>
          <a:xfrm>
            <a:off x="2851030" y="1893832"/>
            <a:ext cx="1121080" cy="1121080"/>
            <a:chOff x="5329200" y="1744407"/>
            <a:chExt cx="1121080" cy="1121080"/>
          </a:xfrm>
        </p:grpSpPr>
        <p:pic>
          <p:nvPicPr>
            <p:cNvPr id="9" name="Grafik 8" descr="Bærbar computer med massiv udfyldning">
              <a:extLst>
                <a:ext uri="{FF2B5EF4-FFF2-40B4-BE49-F238E27FC236}">
                  <a16:creationId xmlns:a16="http://schemas.microsoft.com/office/drawing/2014/main" id="{2F99A983-A41A-C6F7-47B2-B5E6DEBF68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29200" y="1744407"/>
              <a:ext cx="1121080" cy="1121080"/>
            </a:xfrm>
            <a:prstGeom prst="rect">
              <a:avLst/>
            </a:prstGeom>
          </p:spPr>
        </p:pic>
        <p:pic>
          <p:nvPicPr>
            <p:cNvPr id="11" name="Grafik 10" descr="Sparegris med massiv udfyldning">
              <a:extLst>
                <a:ext uri="{FF2B5EF4-FFF2-40B4-BE49-F238E27FC236}">
                  <a16:creationId xmlns:a16="http://schemas.microsoft.com/office/drawing/2014/main" id="{9A8F2525-7600-4B56-4A52-5B061488F1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22519" y="1996024"/>
              <a:ext cx="535487" cy="535487"/>
            </a:xfrm>
            <a:prstGeom prst="rect">
              <a:avLst/>
            </a:prstGeom>
          </p:spPr>
        </p:pic>
      </p:grpSp>
      <p:grpSp>
        <p:nvGrpSpPr>
          <p:cNvPr id="13" name="Gruppe 12">
            <a:extLst>
              <a:ext uri="{FF2B5EF4-FFF2-40B4-BE49-F238E27FC236}">
                <a16:creationId xmlns:a16="http://schemas.microsoft.com/office/drawing/2014/main" id="{2DD12535-924A-0F54-16A4-B05F8DF47108}"/>
              </a:ext>
            </a:extLst>
          </p:cNvPr>
          <p:cNvGrpSpPr/>
          <p:nvPr/>
        </p:nvGrpSpPr>
        <p:grpSpPr>
          <a:xfrm>
            <a:off x="5956291" y="1902760"/>
            <a:ext cx="1121080" cy="1121080"/>
            <a:chOff x="5231080" y="3056351"/>
            <a:chExt cx="914400" cy="914400"/>
          </a:xfrm>
        </p:grpSpPr>
        <p:pic>
          <p:nvPicPr>
            <p:cNvPr id="7" name="Grafik 6" descr="Kvinde med stok med massiv udfyldning">
              <a:extLst>
                <a:ext uri="{FF2B5EF4-FFF2-40B4-BE49-F238E27FC236}">
                  <a16:creationId xmlns:a16="http://schemas.microsoft.com/office/drawing/2014/main" id="{3615F00E-AF72-20D7-0359-C706AF346936}"/>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541412" y="3321798"/>
              <a:ext cx="317014" cy="317014"/>
            </a:xfrm>
            <a:prstGeom prst="rect">
              <a:avLst/>
            </a:prstGeom>
          </p:spPr>
        </p:pic>
        <p:pic>
          <p:nvPicPr>
            <p:cNvPr id="12" name="Grafik 11" descr="Bærbar computer med massiv udfyldning">
              <a:extLst>
                <a:ext uri="{FF2B5EF4-FFF2-40B4-BE49-F238E27FC236}">
                  <a16:creationId xmlns:a16="http://schemas.microsoft.com/office/drawing/2014/main" id="{43097CAC-364D-856E-9AF5-2B41C4A6B1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31080" y="3056351"/>
              <a:ext cx="914400" cy="914400"/>
            </a:xfrm>
            <a:prstGeom prst="rect">
              <a:avLst/>
            </a:prstGeom>
          </p:spPr>
        </p:pic>
      </p:grpSp>
      <p:cxnSp>
        <p:nvCxnSpPr>
          <p:cNvPr id="18" name="Lige pilforbindelse 17">
            <a:extLst>
              <a:ext uri="{FF2B5EF4-FFF2-40B4-BE49-F238E27FC236}">
                <a16:creationId xmlns:a16="http://schemas.microsoft.com/office/drawing/2014/main" id="{87360538-9402-75D0-9522-63CCDB0E9496}"/>
              </a:ext>
            </a:extLst>
          </p:cNvPr>
          <p:cNvCxnSpPr>
            <a:cxnSpLocks/>
          </p:cNvCxnSpPr>
          <p:nvPr/>
        </p:nvCxnSpPr>
        <p:spPr bwMode="auto">
          <a:xfrm>
            <a:off x="2042285" y="2463300"/>
            <a:ext cx="876279" cy="0"/>
          </a:xfrm>
          <a:prstGeom prst="straightConnector1">
            <a:avLst/>
          </a:prstGeom>
          <a:noFill/>
          <a:ln w="38100" algn="ctr">
            <a:solidFill>
              <a:schemeClr val="accent3"/>
            </a:solidFill>
            <a:prstDash val="sysDot"/>
            <a:round/>
            <a:headEnd type="none" w="med" len="med"/>
            <a:tailEnd type="triangle"/>
          </a:ln>
          <a:extLst>
            <a:ext uri="{909E8E84-426E-40dd-AFC4-6F175D3DCCD1}">
              <a14:hiddenFill xmlns:a14="http://schemas.microsoft.com/office/drawing/2010/main" xmlns="">
                <a:noFill/>
              </a14:hiddenFill>
            </a:ext>
          </a:extLst>
        </p:spPr>
      </p:cxnSp>
      <p:cxnSp>
        <p:nvCxnSpPr>
          <p:cNvPr id="20" name="Lige pilforbindelse 19">
            <a:extLst>
              <a:ext uri="{FF2B5EF4-FFF2-40B4-BE49-F238E27FC236}">
                <a16:creationId xmlns:a16="http://schemas.microsoft.com/office/drawing/2014/main" id="{E4591228-4BA7-C890-B52D-ED52A8DD1E6B}"/>
              </a:ext>
            </a:extLst>
          </p:cNvPr>
          <p:cNvCxnSpPr>
            <a:cxnSpLocks/>
          </p:cNvCxnSpPr>
          <p:nvPr/>
        </p:nvCxnSpPr>
        <p:spPr bwMode="auto">
          <a:xfrm flipV="1">
            <a:off x="4060312" y="1946037"/>
            <a:ext cx="1434860" cy="6175"/>
          </a:xfrm>
          <a:prstGeom prst="straightConnector1">
            <a:avLst/>
          </a:prstGeom>
          <a:noFill/>
          <a:ln w="38100" algn="ctr">
            <a:solidFill>
              <a:schemeClr val="accent3"/>
            </a:solidFill>
            <a:prstDash val="sysDot"/>
            <a:round/>
            <a:headEnd type="none" w="med" len="med"/>
            <a:tailEnd type="triangle"/>
          </a:ln>
          <a:extLst>
            <a:ext uri="{909E8E84-426E-40dd-AFC4-6F175D3DCCD1}">
              <a14:hiddenFill xmlns:a14="http://schemas.microsoft.com/office/drawing/2010/main" xmlns="">
                <a:noFill/>
              </a14:hiddenFill>
            </a:ext>
          </a:extLst>
        </p:spPr>
      </p:cxnSp>
      <p:pic>
        <p:nvPicPr>
          <p:cNvPr id="23" name="Grafik 22" descr="Skriveplade blandet med massiv udfyldning">
            <a:extLst>
              <a:ext uri="{FF2B5EF4-FFF2-40B4-BE49-F238E27FC236}">
                <a16:creationId xmlns:a16="http://schemas.microsoft.com/office/drawing/2014/main" id="{8C70CCBD-B2FE-6A71-A57A-C5E2A1E12E3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20103" y="1485503"/>
            <a:ext cx="699109" cy="699109"/>
          </a:xfrm>
          <a:prstGeom prst="rect">
            <a:avLst/>
          </a:prstGeom>
        </p:spPr>
      </p:pic>
      <p:cxnSp>
        <p:nvCxnSpPr>
          <p:cNvPr id="24" name="Lige pilforbindelse 23">
            <a:extLst>
              <a:ext uri="{FF2B5EF4-FFF2-40B4-BE49-F238E27FC236}">
                <a16:creationId xmlns:a16="http://schemas.microsoft.com/office/drawing/2014/main" id="{7A1D8B85-6DDE-B573-532B-91C61208BD3C}"/>
              </a:ext>
            </a:extLst>
          </p:cNvPr>
          <p:cNvCxnSpPr>
            <a:cxnSpLocks/>
          </p:cNvCxnSpPr>
          <p:nvPr/>
        </p:nvCxnSpPr>
        <p:spPr bwMode="auto">
          <a:xfrm flipH="1">
            <a:off x="4089745" y="2296505"/>
            <a:ext cx="1754981" cy="0"/>
          </a:xfrm>
          <a:prstGeom prst="straightConnector1">
            <a:avLst/>
          </a:prstGeom>
          <a:noFill/>
          <a:ln w="38100" algn="ctr">
            <a:solidFill>
              <a:schemeClr val="accent1"/>
            </a:solidFill>
            <a:prstDash val="solid"/>
            <a:round/>
            <a:headEnd type="none" w="med" len="med"/>
            <a:tailEnd type="triangle"/>
          </a:ln>
          <a:extLst>
            <a:ext uri="{909E8E84-426E-40dd-AFC4-6F175D3DCCD1}">
              <a14:hiddenFill xmlns:a14="http://schemas.microsoft.com/office/drawing/2010/main" xmlns="">
                <a:noFill/>
              </a14:hiddenFill>
            </a:ext>
          </a:extLst>
        </p:spPr>
      </p:cxnSp>
      <p:cxnSp>
        <p:nvCxnSpPr>
          <p:cNvPr id="27" name="Lige pilforbindelse 26">
            <a:extLst>
              <a:ext uri="{FF2B5EF4-FFF2-40B4-BE49-F238E27FC236}">
                <a16:creationId xmlns:a16="http://schemas.microsoft.com/office/drawing/2014/main" id="{7139B3AC-54F1-8437-2220-A2683B33A8F9}"/>
              </a:ext>
            </a:extLst>
          </p:cNvPr>
          <p:cNvCxnSpPr>
            <a:cxnSpLocks/>
          </p:cNvCxnSpPr>
          <p:nvPr/>
        </p:nvCxnSpPr>
        <p:spPr bwMode="auto">
          <a:xfrm flipH="1">
            <a:off x="4089745" y="2473957"/>
            <a:ext cx="1754981" cy="0"/>
          </a:xfrm>
          <a:prstGeom prst="straightConnector1">
            <a:avLst/>
          </a:prstGeom>
          <a:noFill/>
          <a:ln w="38100" algn="ctr">
            <a:solidFill>
              <a:srgbClr val="00B050"/>
            </a:solidFill>
            <a:prstDash val="solid"/>
            <a:round/>
            <a:headEnd type="none" w="med" len="med"/>
            <a:tailEnd type="triangle"/>
          </a:ln>
          <a:extLst>
            <a:ext uri="{909E8E84-426E-40dd-AFC4-6F175D3DCCD1}">
              <a14:hiddenFill xmlns:a14="http://schemas.microsoft.com/office/drawing/2010/main" xmlns="">
                <a:noFill/>
              </a14:hiddenFill>
            </a:ext>
          </a:extLst>
        </p:spPr>
      </p:cxnSp>
      <p:sp>
        <p:nvSpPr>
          <p:cNvPr id="28" name="Tekstfelt 27">
            <a:extLst>
              <a:ext uri="{FF2B5EF4-FFF2-40B4-BE49-F238E27FC236}">
                <a16:creationId xmlns:a16="http://schemas.microsoft.com/office/drawing/2014/main" id="{B5D79726-4D13-EAAB-94F9-206060222B77}"/>
              </a:ext>
            </a:extLst>
          </p:cNvPr>
          <p:cNvSpPr txBox="1"/>
          <p:nvPr/>
        </p:nvSpPr>
        <p:spPr>
          <a:xfrm>
            <a:off x="5956292" y="2850106"/>
            <a:ext cx="1121080" cy="377217"/>
          </a:xfrm>
          <a:prstGeom prst="rect">
            <a:avLst/>
          </a:prstGeom>
          <a:noFill/>
          <a:ln>
            <a:noFill/>
          </a:ln>
        </p:spPr>
        <p:txBody>
          <a:bodyPr wrap="square" rtlCol="0">
            <a:noAutofit/>
          </a:bodyPr>
          <a:lstStyle/>
          <a:p>
            <a:pPr algn="l"/>
            <a:r>
              <a:rPr lang="da-DK" sz="900" dirty="0">
                <a:latin typeface="Helvetica" pitchFamily="2" charset="0"/>
                <a:cs typeface="Arial"/>
              </a:rPr>
              <a:t>Registrering på fakturafanen</a:t>
            </a:r>
          </a:p>
        </p:txBody>
      </p:sp>
      <p:sp>
        <p:nvSpPr>
          <p:cNvPr id="29" name="Tekstfelt 28">
            <a:extLst>
              <a:ext uri="{FF2B5EF4-FFF2-40B4-BE49-F238E27FC236}">
                <a16:creationId xmlns:a16="http://schemas.microsoft.com/office/drawing/2014/main" id="{D787589E-B2A7-C1B8-4C44-AC8D47FF04B8}"/>
              </a:ext>
            </a:extLst>
          </p:cNvPr>
          <p:cNvSpPr txBox="1"/>
          <p:nvPr/>
        </p:nvSpPr>
        <p:spPr>
          <a:xfrm>
            <a:off x="2550253" y="2821989"/>
            <a:ext cx="1572628" cy="403776"/>
          </a:xfrm>
          <a:prstGeom prst="rect">
            <a:avLst/>
          </a:prstGeom>
          <a:noFill/>
          <a:ln>
            <a:noFill/>
          </a:ln>
        </p:spPr>
        <p:txBody>
          <a:bodyPr wrap="square" rtlCol="0">
            <a:noAutofit/>
          </a:bodyPr>
          <a:lstStyle/>
          <a:p>
            <a:pPr algn="l"/>
            <a:r>
              <a:rPr lang="da-DK" sz="900" dirty="0">
                <a:latin typeface="Helvetica" pitchFamily="2" charset="0"/>
                <a:cs typeface="Arial"/>
              </a:rPr>
              <a:t>Registrering og evt. bogføring pba. svar fra KP.</a:t>
            </a:r>
            <a:br>
              <a:rPr lang="da-DK" sz="900" dirty="0">
                <a:latin typeface="Helvetica" pitchFamily="2" charset="0"/>
                <a:cs typeface="Arial"/>
              </a:rPr>
            </a:br>
            <a:endParaRPr lang="da-DK" sz="900" dirty="0">
              <a:latin typeface="Helvetica" pitchFamily="2" charset="0"/>
              <a:cs typeface="Arial"/>
            </a:endParaRPr>
          </a:p>
        </p:txBody>
      </p:sp>
      <p:sp>
        <p:nvSpPr>
          <p:cNvPr id="30" name="Tekstfelt 29">
            <a:extLst>
              <a:ext uri="{FF2B5EF4-FFF2-40B4-BE49-F238E27FC236}">
                <a16:creationId xmlns:a16="http://schemas.microsoft.com/office/drawing/2014/main" id="{2B50A85F-9229-2F35-52DD-EB2CED0936A5}"/>
              </a:ext>
            </a:extLst>
          </p:cNvPr>
          <p:cNvSpPr txBox="1"/>
          <p:nvPr/>
        </p:nvSpPr>
        <p:spPr>
          <a:xfrm>
            <a:off x="4135404" y="2573620"/>
            <a:ext cx="1745127" cy="699107"/>
          </a:xfrm>
          <a:prstGeom prst="rect">
            <a:avLst/>
          </a:prstGeom>
          <a:noFill/>
          <a:ln>
            <a:noFill/>
          </a:ln>
        </p:spPr>
        <p:txBody>
          <a:bodyPr wrap="square" rtlCol="0">
            <a:noAutofit/>
          </a:bodyPr>
          <a:lstStyle/>
          <a:p>
            <a:pPr algn="l"/>
            <a:r>
              <a:rPr lang="da-DK" sz="900" dirty="0">
                <a:solidFill>
                  <a:srgbClr val="FF0000"/>
                </a:solidFill>
                <a:latin typeface="Helvetica" pitchFamily="2" charset="0"/>
                <a:cs typeface="Arial"/>
              </a:rPr>
              <a:t>Afvisning </a:t>
            </a:r>
            <a:r>
              <a:rPr lang="da-DK" sz="900" dirty="0">
                <a:latin typeface="Helvetica" pitchFamily="2" charset="0"/>
                <a:cs typeface="Arial"/>
              </a:rPr>
              <a:t>eller</a:t>
            </a:r>
            <a:r>
              <a:rPr lang="da-DK" sz="900" dirty="0">
                <a:solidFill>
                  <a:srgbClr val="FF0000"/>
                </a:solidFill>
                <a:latin typeface="Helvetica" pitchFamily="2" charset="0"/>
                <a:cs typeface="Arial"/>
              </a:rPr>
              <a:t> </a:t>
            </a:r>
            <a:r>
              <a:rPr lang="da-DK" sz="900" dirty="0">
                <a:solidFill>
                  <a:srgbClr val="00B050"/>
                </a:solidFill>
                <a:latin typeface="Helvetica" pitchFamily="2" charset="0"/>
                <a:cs typeface="Arial"/>
              </a:rPr>
              <a:t>Godkendelse </a:t>
            </a:r>
            <a:r>
              <a:rPr lang="da-DK" sz="900" dirty="0">
                <a:latin typeface="Helvetica" pitchFamily="2" charset="0"/>
                <a:cs typeface="Arial"/>
              </a:rPr>
              <a:t>pba. automatisk eller manuel sagsbehandling.</a:t>
            </a:r>
          </a:p>
        </p:txBody>
      </p:sp>
      <p:cxnSp>
        <p:nvCxnSpPr>
          <p:cNvPr id="37" name="Lige pilforbindelse 36">
            <a:extLst>
              <a:ext uri="{FF2B5EF4-FFF2-40B4-BE49-F238E27FC236}">
                <a16:creationId xmlns:a16="http://schemas.microsoft.com/office/drawing/2014/main" id="{134A26E1-66C9-B8EF-FAA7-A329CC514C06}"/>
              </a:ext>
            </a:extLst>
          </p:cNvPr>
          <p:cNvCxnSpPr>
            <a:cxnSpLocks/>
          </p:cNvCxnSpPr>
          <p:nvPr/>
        </p:nvCxnSpPr>
        <p:spPr bwMode="auto">
          <a:xfrm flipH="1">
            <a:off x="4060312" y="1741358"/>
            <a:ext cx="1498948" cy="0"/>
          </a:xfrm>
          <a:prstGeom prst="straightConnector1">
            <a:avLst/>
          </a:prstGeom>
          <a:noFill/>
          <a:ln w="38100" algn="ctr">
            <a:solidFill>
              <a:schemeClr val="accent1"/>
            </a:solidFill>
            <a:prstDash val="sysDot"/>
            <a:round/>
            <a:headEnd type="none" w="med" len="med"/>
            <a:tailEnd type="triangle"/>
          </a:ln>
          <a:extLst>
            <a:ext uri="{909E8E84-426E-40dd-AFC4-6F175D3DCCD1}">
              <a14:hiddenFill xmlns:a14="http://schemas.microsoft.com/office/drawing/2010/main" xmlns="">
                <a:noFill/>
              </a14:hiddenFill>
            </a:ext>
          </a:extLst>
        </p:spPr>
      </p:cxnSp>
      <p:pic>
        <p:nvPicPr>
          <p:cNvPr id="41" name="Grafik 40" descr="Indbakke flueben med massiv udfyldning">
            <a:extLst>
              <a:ext uri="{FF2B5EF4-FFF2-40B4-BE49-F238E27FC236}">
                <a16:creationId xmlns:a16="http://schemas.microsoft.com/office/drawing/2014/main" id="{ACF7913F-6232-8307-145B-83E1D3166185}"/>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513865" y="1787046"/>
            <a:ext cx="328446" cy="328446"/>
          </a:xfrm>
          <a:prstGeom prst="rect">
            <a:avLst/>
          </a:prstGeom>
        </p:spPr>
      </p:pic>
      <p:cxnSp>
        <p:nvCxnSpPr>
          <p:cNvPr id="42" name="Lige pilforbindelse 41">
            <a:extLst>
              <a:ext uri="{FF2B5EF4-FFF2-40B4-BE49-F238E27FC236}">
                <a16:creationId xmlns:a16="http://schemas.microsoft.com/office/drawing/2014/main" id="{B76A7F17-B3CE-2EDB-D365-D89AD77C612C}"/>
              </a:ext>
            </a:extLst>
          </p:cNvPr>
          <p:cNvCxnSpPr>
            <a:cxnSpLocks/>
            <a:endCxn id="41" idx="1"/>
          </p:cNvCxnSpPr>
          <p:nvPr/>
        </p:nvCxnSpPr>
        <p:spPr bwMode="auto">
          <a:xfrm>
            <a:off x="6270041" y="1951269"/>
            <a:ext cx="243824" cy="0"/>
          </a:xfrm>
          <a:prstGeom prst="straightConnector1">
            <a:avLst/>
          </a:prstGeom>
          <a:noFill/>
          <a:ln w="38100" algn="ctr">
            <a:solidFill>
              <a:srgbClr val="00B050"/>
            </a:solidFill>
            <a:prstDash val="sysDot"/>
            <a:round/>
            <a:headEnd type="none" w="med" len="med"/>
            <a:tailEnd type="triangle"/>
          </a:ln>
          <a:extLst>
            <a:ext uri="{909E8E84-426E-40dd-AFC4-6F175D3DCCD1}">
              <a14:hiddenFill xmlns:a14="http://schemas.microsoft.com/office/drawing/2010/main" xmlns="">
                <a:noFill/>
              </a14:hiddenFill>
            </a:ext>
          </a:extLst>
        </p:spPr>
      </p:cxnSp>
      <p:pic>
        <p:nvPicPr>
          <p:cNvPr id="47" name="Grafik 46" descr="Enkelt tandhjul med massiv udfyldning">
            <a:extLst>
              <a:ext uri="{FF2B5EF4-FFF2-40B4-BE49-F238E27FC236}">
                <a16:creationId xmlns:a16="http://schemas.microsoft.com/office/drawing/2014/main" id="{DA8D79C3-84B7-2EB5-0891-F32DBC2D2A9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033645" y="2896518"/>
            <a:ext cx="428701" cy="428701"/>
          </a:xfrm>
          <a:prstGeom prst="rect">
            <a:avLst/>
          </a:prstGeom>
        </p:spPr>
      </p:pic>
      <p:pic>
        <p:nvPicPr>
          <p:cNvPr id="49" name="Grafik 48" descr="Callcenter med massiv udfyldning">
            <a:extLst>
              <a:ext uri="{FF2B5EF4-FFF2-40B4-BE49-F238E27FC236}">
                <a16:creationId xmlns:a16="http://schemas.microsoft.com/office/drawing/2014/main" id="{0DC38AF7-37EA-0D16-FC30-C2432E7307C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373931" y="2896518"/>
            <a:ext cx="417208" cy="417208"/>
          </a:xfrm>
          <a:prstGeom prst="rect">
            <a:avLst/>
          </a:prstGeom>
        </p:spPr>
      </p:pic>
      <p:sp>
        <p:nvSpPr>
          <p:cNvPr id="50" name="Tekstfelt 49">
            <a:extLst>
              <a:ext uri="{FF2B5EF4-FFF2-40B4-BE49-F238E27FC236}">
                <a16:creationId xmlns:a16="http://schemas.microsoft.com/office/drawing/2014/main" id="{A69ABC0E-6703-DB7D-AA6B-CC49DD728D8E}"/>
              </a:ext>
            </a:extLst>
          </p:cNvPr>
          <p:cNvSpPr txBox="1"/>
          <p:nvPr/>
        </p:nvSpPr>
        <p:spPr>
          <a:xfrm>
            <a:off x="3255070" y="4368050"/>
            <a:ext cx="2633859" cy="683287"/>
          </a:xfrm>
          <a:prstGeom prst="rect">
            <a:avLst/>
          </a:prstGeom>
          <a:noFill/>
          <a:ln w="57150">
            <a:solidFill>
              <a:schemeClr val="tx2"/>
            </a:solidFill>
          </a:ln>
        </p:spPr>
        <p:txBody>
          <a:bodyPr wrap="none" rtlCol="0">
            <a:noAutofit/>
          </a:bodyPr>
          <a:lstStyle/>
          <a:p>
            <a:pPr algn="l"/>
            <a:r>
              <a:rPr lang="da-DK" sz="900" u="sng" dirty="0">
                <a:latin typeface="Helvetica" pitchFamily="2" charset="0"/>
                <a:cs typeface="Arial"/>
              </a:rPr>
              <a:t>OBS</a:t>
            </a:r>
            <a:r>
              <a:rPr lang="da-DK" sz="900" dirty="0">
                <a:latin typeface="Helvetica" pitchFamily="2" charset="0"/>
                <a:cs typeface="Arial"/>
              </a:rPr>
              <a:t>: Faktura kan håndteres i økonomisystem </a:t>
            </a:r>
          </a:p>
          <a:p>
            <a:pPr algn="l"/>
            <a:r>
              <a:rPr lang="da-DK" sz="900" dirty="0">
                <a:latin typeface="Helvetica" pitchFamily="2" charset="0"/>
                <a:cs typeface="Arial"/>
              </a:rPr>
              <a:t>inden KP har sendt svar retur. </a:t>
            </a:r>
          </a:p>
          <a:p>
            <a:pPr algn="l"/>
            <a:r>
              <a:rPr lang="da-DK" sz="900" dirty="0">
                <a:latin typeface="Helvetica" pitchFamily="2" charset="0"/>
                <a:cs typeface="Arial"/>
              </a:rPr>
              <a:t>Dette medfører risiko for uoverensstemmelse </a:t>
            </a:r>
          </a:p>
          <a:p>
            <a:pPr algn="l"/>
            <a:r>
              <a:rPr lang="da-DK" sz="900" dirty="0">
                <a:latin typeface="Helvetica" pitchFamily="2" charset="0"/>
                <a:cs typeface="Arial"/>
              </a:rPr>
              <a:t>mellem ØS og KP og er en dobbelt arbejdsgang..</a:t>
            </a:r>
          </a:p>
        </p:txBody>
      </p:sp>
      <p:pic>
        <p:nvPicPr>
          <p:cNvPr id="52" name="Grafik 51" descr="Advarsel med massiv udfyldning">
            <a:extLst>
              <a:ext uri="{FF2B5EF4-FFF2-40B4-BE49-F238E27FC236}">
                <a16:creationId xmlns:a16="http://schemas.microsoft.com/office/drawing/2014/main" id="{E1784B16-C3D0-A157-CDD8-24CEDC04261B}"/>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5778616" y="4615433"/>
            <a:ext cx="377218" cy="377218"/>
          </a:xfrm>
          <a:prstGeom prst="rect">
            <a:avLst/>
          </a:prstGeom>
        </p:spPr>
      </p:pic>
      <p:cxnSp>
        <p:nvCxnSpPr>
          <p:cNvPr id="4" name="Lige pilforbindelse 3">
            <a:extLst>
              <a:ext uri="{FF2B5EF4-FFF2-40B4-BE49-F238E27FC236}">
                <a16:creationId xmlns:a16="http://schemas.microsoft.com/office/drawing/2014/main" id="{879807E7-CD8D-7217-49A1-9B4C446AB4BC}"/>
              </a:ext>
            </a:extLst>
          </p:cNvPr>
          <p:cNvCxnSpPr>
            <a:cxnSpLocks/>
          </p:cNvCxnSpPr>
          <p:nvPr/>
        </p:nvCxnSpPr>
        <p:spPr bwMode="auto">
          <a:xfrm>
            <a:off x="4087060" y="3463694"/>
            <a:ext cx="1814392" cy="15823"/>
          </a:xfrm>
          <a:prstGeom prst="straightConnector1">
            <a:avLst/>
          </a:prstGeom>
          <a:noFill/>
          <a:ln w="38100" algn="ctr">
            <a:solidFill>
              <a:schemeClr val="accent3"/>
            </a:solidFill>
            <a:prstDash val="sysDot"/>
            <a:round/>
            <a:headEnd type="none" w="med" len="med"/>
            <a:tailEnd type="triangle"/>
          </a:ln>
          <a:extLst>
            <a:ext uri="{909E8E84-426E-40dd-AFC4-6F175D3DCCD1}">
              <a14:hiddenFill xmlns:a14="http://schemas.microsoft.com/office/drawing/2010/main" xmlns="">
                <a:noFill/>
              </a14:hiddenFill>
            </a:ext>
          </a:extLst>
        </p:spPr>
      </p:cxnSp>
      <p:sp>
        <p:nvSpPr>
          <p:cNvPr id="15" name="Tekstfelt 14">
            <a:extLst>
              <a:ext uri="{FF2B5EF4-FFF2-40B4-BE49-F238E27FC236}">
                <a16:creationId xmlns:a16="http://schemas.microsoft.com/office/drawing/2014/main" id="{F0A29223-0383-8397-D55A-BECF628737C8}"/>
              </a:ext>
            </a:extLst>
          </p:cNvPr>
          <p:cNvSpPr txBox="1"/>
          <p:nvPr/>
        </p:nvSpPr>
        <p:spPr>
          <a:xfrm>
            <a:off x="4083991" y="3588200"/>
            <a:ext cx="1572628" cy="554304"/>
          </a:xfrm>
          <a:prstGeom prst="rect">
            <a:avLst/>
          </a:prstGeom>
          <a:noFill/>
          <a:ln>
            <a:noFill/>
          </a:ln>
        </p:spPr>
        <p:txBody>
          <a:bodyPr wrap="square" rtlCol="0">
            <a:noAutofit/>
          </a:bodyPr>
          <a:lstStyle/>
          <a:p>
            <a:pPr algn="l"/>
            <a:r>
              <a:rPr lang="da-DK" sz="900" dirty="0">
                <a:latin typeface="Helvetica" pitchFamily="2" charset="0"/>
                <a:cs typeface="Arial"/>
              </a:rPr>
              <a:t>ØS sender retursvar om status på fakturaen og kan danne opfølgningsopgave.</a:t>
            </a:r>
          </a:p>
        </p:txBody>
      </p:sp>
      <p:pic>
        <p:nvPicPr>
          <p:cNvPr id="1026" name="Picture 2" descr="Betingelser &amp; Vilkår">
            <a:extLst>
              <a:ext uri="{FF2B5EF4-FFF2-40B4-BE49-F238E27FC236}">
                <a16:creationId xmlns:a16="http://schemas.microsoft.com/office/drawing/2014/main" id="{2F845BE5-8D55-7DAB-4854-597B86CE54A2}"/>
              </a:ext>
            </a:extLst>
          </p:cNvPr>
          <p:cNvPicPr>
            <a:picLocks noChangeAspect="1" noChangeArrowheads="1"/>
          </p:cNvPicPr>
          <p:nvPr/>
        </p:nvPicPr>
        <p:blipFill>
          <a:blip r:embed="rId20" cstate="print">
            <a:biLevel thresh="75000"/>
            <a:extLst>
              <a:ext uri="{28A0092B-C50C-407E-A947-70E740481C1C}">
                <a14:useLocalDpi xmlns:a14="http://schemas.microsoft.com/office/drawing/2010/main"/>
              </a:ext>
            </a:extLst>
          </a:blip>
          <a:srcRect/>
          <a:stretch>
            <a:fillRect/>
          </a:stretch>
        </p:blipFill>
        <p:spPr bwMode="auto">
          <a:xfrm>
            <a:off x="2147052" y="1642742"/>
            <a:ext cx="591085" cy="751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13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50"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3AD4C5-0828-98ED-4495-E6D248F0BC1D}"/>
              </a:ext>
            </a:extLst>
          </p:cNvPr>
          <p:cNvSpPr>
            <a:spLocks noGrp="1"/>
          </p:cNvSpPr>
          <p:nvPr>
            <p:ph type="title"/>
          </p:nvPr>
        </p:nvSpPr>
        <p:spPr/>
        <p:txBody>
          <a:bodyPr/>
          <a:lstStyle/>
          <a:p>
            <a:r>
              <a:rPr lang="da-DK" dirty="0"/>
              <a:t>Dagsorden</a:t>
            </a:r>
          </a:p>
        </p:txBody>
      </p:sp>
      <p:sp>
        <p:nvSpPr>
          <p:cNvPr id="3" name="Pladsholder til tekst 2">
            <a:extLst>
              <a:ext uri="{FF2B5EF4-FFF2-40B4-BE49-F238E27FC236}">
                <a16:creationId xmlns:a16="http://schemas.microsoft.com/office/drawing/2014/main" id="{80546D77-E587-E552-4A81-ACA9C6A0BEA9}"/>
              </a:ext>
            </a:extLst>
          </p:cNvPr>
          <p:cNvSpPr>
            <a:spLocks noGrp="1"/>
          </p:cNvSpPr>
          <p:nvPr>
            <p:ph type="body" sz="quarter" idx="10"/>
          </p:nvPr>
        </p:nvSpPr>
        <p:spPr/>
        <p:txBody>
          <a:bodyPr/>
          <a:lstStyle/>
          <a:p>
            <a:r>
              <a:rPr lang="da-DK" dirty="0"/>
              <a:t>Overordnet flow for eFaktura i KP</a:t>
            </a:r>
          </a:p>
          <a:p>
            <a:r>
              <a:rPr lang="da-DK" dirty="0"/>
              <a:t>Manuelt flow - simpelt</a:t>
            </a:r>
          </a:p>
          <a:p>
            <a:r>
              <a:rPr lang="da-DK" dirty="0"/>
              <a:t>Automatisk flow</a:t>
            </a:r>
          </a:p>
          <a:p>
            <a:r>
              <a:rPr lang="da-DK" dirty="0"/>
              <a:t>Varierende flows</a:t>
            </a:r>
          </a:p>
          <a:p>
            <a:r>
              <a:rPr lang="da-DK" dirty="0"/>
              <a:t>Valideringer</a:t>
            </a:r>
          </a:p>
          <a:p>
            <a:r>
              <a:rPr lang="da-DK" dirty="0"/>
              <a:t>Kreditnota og Rykkere</a:t>
            </a:r>
          </a:p>
        </p:txBody>
      </p:sp>
      <p:pic>
        <p:nvPicPr>
          <p:cNvPr id="6" name="Pladsholder til billede 5">
            <a:extLst>
              <a:ext uri="{FF2B5EF4-FFF2-40B4-BE49-F238E27FC236}">
                <a16:creationId xmlns:a16="http://schemas.microsoft.com/office/drawing/2014/main" id="{114D738F-CBC6-C224-A105-DB1D0B4C9DF6}"/>
              </a:ext>
            </a:extLst>
          </p:cNvPr>
          <p:cNvPicPr>
            <a:picLocks noGrp="1" noChangeAspect="1"/>
          </p:cNvPicPr>
          <p:nvPr>
            <p:ph type="pic" sz="quarter" idx="12"/>
          </p:nvPr>
        </p:nvPicPr>
        <p:blipFill>
          <a:blip r:embed="rId2"/>
          <a:srcRect l="20" r="20"/>
          <a:stretch/>
        </p:blipFill>
        <p:spPr/>
      </p:pic>
      <p:sp>
        <p:nvSpPr>
          <p:cNvPr id="4" name="Rektangel: afrundede hjørner 3">
            <a:extLst>
              <a:ext uri="{FF2B5EF4-FFF2-40B4-BE49-F238E27FC236}">
                <a16:creationId xmlns:a16="http://schemas.microsoft.com/office/drawing/2014/main" id="{9D033239-75D8-9743-2E45-5D7B0DB387DC}"/>
              </a:ext>
            </a:extLst>
          </p:cNvPr>
          <p:cNvSpPr/>
          <p:nvPr/>
        </p:nvSpPr>
        <p:spPr>
          <a:xfrm>
            <a:off x="4474723" y="2146571"/>
            <a:ext cx="2879388" cy="291830"/>
          </a:xfrm>
          <a:prstGeom prst="roundRect">
            <a:avLst/>
          </a:prstGeom>
          <a:noFill/>
          <a:ln w="1905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pic>
        <p:nvPicPr>
          <p:cNvPr id="5" name="Grafik 4" descr="Callcenter med massiv udfyldning">
            <a:extLst>
              <a:ext uri="{FF2B5EF4-FFF2-40B4-BE49-F238E27FC236}">
                <a16:creationId xmlns:a16="http://schemas.microsoft.com/office/drawing/2014/main" id="{8D0E4AD7-2D47-37BC-2C76-D7E822B3E8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36903" y="2050782"/>
            <a:ext cx="417208" cy="417208"/>
          </a:xfrm>
          <a:prstGeom prst="rect">
            <a:avLst/>
          </a:prstGeom>
        </p:spPr>
      </p:pic>
    </p:spTree>
    <p:extLst>
      <p:ext uri="{BB962C8B-B14F-4D97-AF65-F5344CB8AC3E}">
        <p14:creationId xmlns:p14="http://schemas.microsoft.com/office/powerpoint/2010/main" val="13405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2C7379-6C8C-4755-99CA-D9E26EDED7C4}"/>
              </a:ext>
            </a:extLst>
          </p:cNvPr>
          <p:cNvSpPr>
            <a:spLocks noGrp="1"/>
          </p:cNvSpPr>
          <p:nvPr>
            <p:ph type="title"/>
          </p:nvPr>
        </p:nvSpPr>
        <p:spPr/>
        <p:txBody>
          <a:bodyPr/>
          <a:lstStyle/>
          <a:p>
            <a:r>
              <a:rPr lang="da-DK" dirty="0"/>
              <a:t>Manuelt flow - simpelt</a:t>
            </a:r>
            <a:br>
              <a:rPr lang="da-DK" dirty="0"/>
            </a:br>
            <a:endParaRPr lang="da-DK" dirty="0"/>
          </a:p>
        </p:txBody>
      </p:sp>
      <p:sp>
        <p:nvSpPr>
          <p:cNvPr id="4" name="Pladsholder til tekst 3">
            <a:extLst>
              <a:ext uri="{FF2B5EF4-FFF2-40B4-BE49-F238E27FC236}">
                <a16:creationId xmlns:a16="http://schemas.microsoft.com/office/drawing/2014/main" id="{A4C1B6B6-8EBD-86F5-5DC0-40C03E14707A}"/>
              </a:ext>
            </a:extLst>
          </p:cNvPr>
          <p:cNvSpPr>
            <a:spLocks noGrp="1"/>
          </p:cNvSpPr>
          <p:nvPr>
            <p:ph type="body" sz="quarter" idx="11"/>
          </p:nvPr>
        </p:nvSpPr>
        <p:spPr/>
        <p:txBody>
          <a:bodyPr/>
          <a:lstStyle/>
          <a:p>
            <a:r>
              <a:rPr lang="da-DK" dirty="0"/>
              <a:t>eFaktura i KP - webinar</a:t>
            </a:r>
          </a:p>
        </p:txBody>
      </p:sp>
      <p:pic>
        <p:nvPicPr>
          <p:cNvPr id="8" name="Billede 7">
            <a:extLst>
              <a:ext uri="{FF2B5EF4-FFF2-40B4-BE49-F238E27FC236}">
                <a16:creationId xmlns:a16="http://schemas.microsoft.com/office/drawing/2014/main" id="{C0E0CACC-3B0D-40B2-66BA-83E50AEE0C19}"/>
              </a:ext>
            </a:extLst>
          </p:cNvPr>
          <p:cNvPicPr>
            <a:picLocks noChangeAspect="1"/>
          </p:cNvPicPr>
          <p:nvPr/>
        </p:nvPicPr>
        <p:blipFill>
          <a:blip r:embed="rId2"/>
          <a:stretch>
            <a:fillRect/>
          </a:stretch>
        </p:blipFill>
        <p:spPr>
          <a:xfrm>
            <a:off x="468312" y="1721992"/>
            <a:ext cx="2979738" cy="3262961"/>
          </a:xfrm>
          <a:prstGeom prst="rect">
            <a:avLst/>
          </a:prstGeom>
        </p:spPr>
      </p:pic>
      <p:sp>
        <p:nvSpPr>
          <p:cNvPr id="9" name="Pil: højre 8">
            <a:extLst>
              <a:ext uri="{FF2B5EF4-FFF2-40B4-BE49-F238E27FC236}">
                <a16:creationId xmlns:a16="http://schemas.microsoft.com/office/drawing/2014/main" id="{9A0039B4-7BB7-20D9-35EA-70F3C9B308E6}"/>
              </a:ext>
            </a:extLst>
          </p:cNvPr>
          <p:cNvSpPr/>
          <p:nvPr/>
        </p:nvSpPr>
        <p:spPr>
          <a:xfrm>
            <a:off x="3771900" y="2571750"/>
            <a:ext cx="1123950" cy="657225"/>
          </a:xfrm>
          <a:prstGeom prst="right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pic>
        <p:nvPicPr>
          <p:cNvPr id="10" name="Billede 9">
            <a:extLst>
              <a:ext uri="{FF2B5EF4-FFF2-40B4-BE49-F238E27FC236}">
                <a16:creationId xmlns:a16="http://schemas.microsoft.com/office/drawing/2014/main" id="{1465FABB-8246-ADC2-D8D8-22A1EF30C4BD}"/>
              </a:ext>
            </a:extLst>
          </p:cNvPr>
          <p:cNvPicPr>
            <a:picLocks noChangeAspect="1"/>
          </p:cNvPicPr>
          <p:nvPr/>
        </p:nvPicPr>
        <p:blipFill>
          <a:blip r:embed="rId3"/>
          <a:stretch>
            <a:fillRect/>
          </a:stretch>
        </p:blipFill>
        <p:spPr>
          <a:xfrm>
            <a:off x="5449801" y="229490"/>
            <a:ext cx="947312" cy="193611"/>
          </a:xfrm>
          <a:prstGeom prst="rect">
            <a:avLst/>
          </a:prstGeom>
        </p:spPr>
      </p:pic>
      <p:sp>
        <p:nvSpPr>
          <p:cNvPr id="11" name="Tekstfelt 10">
            <a:extLst>
              <a:ext uri="{FF2B5EF4-FFF2-40B4-BE49-F238E27FC236}">
                <a16:creationId xmlns:a16="http://schemas.microsoft.com/office/drawing/2014/main" id="{D46801A7-0D3F-E567-B4CD-8FDFE48B3CC8}"/>
              </a:ext>
            </a:extLst>
          </p:cNvPr>
          <p:cNvSpPr txBox="1"/>
          <p:nvPr/>
        </p:nvSpPr>
        <p:spPr>
          <a:xfrm>
            <a:off x="468312" y="881974"/>
            <a:ext cx="4719773" cy="719410"/>
          </a:xfrm>
          <a:prstGeom prst="rect">
            <a:avLst/>
          </a:prstGeom>
          <a:noFill/>
          <a:ln>
            <a:noFill/>
          </a:ln>
        </p:spPr>
        <p:txBody>
          <a:bodyPr wrap="square" rtlCol="0">
            <a:noAutofit/>
          </a:bodyPr>
          <a:lstStyle/>
          <a:p>
            <a:pPr algn="l">
              <a:spcAft>
                <a:spcPts val="300"/>
              </a:spcAft>
            </a:pPr>
            <a:r>
              <a:rPr lang="da-DK" sz="1000" kern="0" dirty="0">
                <a:latin typeface="Neue Haas Grotesk Text Pro" panose="020B0504020202020204" pitchFamily="34" charset="77"/>
                <a:cs typeface="Arial"/>
              </a:rPr>
              <a:t>En tandlæge har sendt en elektronisk faktura til kommunen på et EAN-nummer, som gør, at økonomisystemet videresender den til KP. </a:t>
            </a:r>
          </a:p>
          <a:p>
            <a:pPr algn="l">
              <a:spcAft>
                <a:spcPts val="300"/>
              </a:spcAft>
            </a:pPr>
            <a:r>
              <a:rPr lang="da-DK" sz="1000" kern="0" dirty="0">
                <a:latin typeface="Neue Haas Grotesk Text Pro" panose="020B0504020202020204" pitchFamily="34" charset="77"/>
                <a:cs typeface="Arial"/>
              </a:rPr>
              <a:t>Automatisk behandling er slået fra, så der dannes en opgave, som lægger sig i opgaveindbakken.</a:t>
            </a:r>
          </a:p>
        </p:txBody>
      </p:sp>
      <p:sp>
        <p:nvSpPr>
          <p:cNvPr id="12" name="Tekstfelt 11">
            <a:extLst>
              <a:ext uri="{FF2B5EF4-FFF2-40B4-BE49-F238E27FC236}">
                <a16:creationId xmlns:a16="http://schemas.microsoft.com/office/drawing/2014/main" id="{BD848C1C-EAE0-B1B2-2F81-00DEB3018447}"/>
              </a:ext>
            </a:extLst>
          </p:cNvPr>
          <p:cNvSpPr txBox="1"/>
          <p:nvPr/>
        </p:nvSpPr>
        <p:spPr>
          <a:xfrm>
            <a:off x="3685852" y="3339034"/>
            <a:ext cx="1763949" cy="719410"/>
          </a:xfrm>
          <a:prstGeom prst="rect">
            <a:avLst/>
          </a:prstGeom>
          <a:noFill/>
          <a:ln>
            <a:noFill/>
          </a:ln>
        </p:spPr>
        <p:txBody>
          <a:bodyPr wrap="square" rtlCol="0">
            <a:noAutofit/>
          </a:bodyPr>
          <a:lstStyle/>
          <a:p>
            <a:pPr>
              <a:spcAft>
                <a:spcPts val="300"/>
              </a:spcAft>
            </a:pPr>
            <a:r>
              <a:rPr lang="da-DK" sz="1000" kern="0" dirty="0">
                <a:latin typeface="Neue Haas Grotesk Text Pro" panose="020B0504020202020204" pitchFamily="34" charset="77"/>
                <a:cs typeface="Arial"/>
              </a:rPr>
              <a:t>Ved tryk på opgaven i opgaveindbakken åbnes ”Behandl eFaktura”</a:t>
            </a:r>
          </a:p>
          <a:p>
            <a:pPr algn="l">
              <a:spcAft>
                <a:spcPts val="300"/>
              </a:spcAft>
            </a:pPr>
            <a:endParaRPr lang="da-DK" sz="1000" kern="0" dirty="0" err="1">
              <a:latin typeface="Neue Haas Grotesk Text Pro" panose="020B0504020202020204" pitchFamily="34" charset="77"/>
              <a:cs typeface="Arial"/>
            </a:endParaRPr>
          </a:p>
        </p:txBody>
      </p:sp>
      <p:pic>
        <p:nvPicPr>
          <p:cNvPr id="13" name="Billede 12">
            <a:extLst>
              <a:ext uri="{FF2B5EF4-FFF2-40B4-BE49-F238E27FC236}">
                <a16:creationId xmlns:a16="http://schemas.microsoft.com/office/drawing/2014/main" id="{DE15C563-395B-FD77-EC0A-08565FEC8B2F}"/>
              </a:ext>
            </a:extLst>
          </p:cNvPr>
          <p:cNvPicPr>
            <a:picLocks noChangeAspect="1"/>
          </p:cNvPicPr>
          <p:nvPr/>
        </p:nvPicPr>
        <p:blipFill>
          <a:blip r:embed="rId4"/>
          <a:srcRect/>
          <a:stretch/>
        </p:blipFill>
        <p:spPr>
          <a:xfrm>
            <a:off x="5466304" y="423101"/>
            <a:ext cx="3513246" cy="4506403"/>
          </a:xfrm>
          <a:prstGeom prst="rect">
            <a:avLst/>
          </a:prstGeom>
        </p:spPr>
      </p:pic>
    </p:spTree>
    <p:extLst>
      <p:ext uri="{BB962C8B-B14F-4D97-AF65-F5344CB8AC3E}">
        <p14:creationId xmlns:p14="http://schemas.microsoft.com/office/powerpoint/2010/main" val="2385882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23721-3B79-130A-B7A3-F0E50F6157A7}"/>
            </a:ext>
          </a:extLst>
        </p:cNvPr>
        <p:cNvGrpSpPr/>
        <p:nvPr/>
      </p:nvGrpSpPr>
      <p:grpSpPr>
        <a:xfrm>
          <a:off x="0" y="0"/>
          <a:ext cx="0" cy="0"/>
          <a:chOff x="0" y="0"/>
          <a:chExt cx="0" cy="0"/>
        </a:xfrm>
      </p:grpSpPr>
      <p:pic>
        <p:nvPicPr>
          <p:cNvPr id="22" name="Billede 21">
            <a:extLst>
              <a:ext uri="{FF2B5EF4-FFF2-40B4-BE49-F238E27FC236}">
                <a16:creationId xmlns:a16="http://schemas.microsoft.com/office/drawing/2014/main" id="{B7DF54C9-48D6-CFD3-5491-D1ED168291F9}"/>
              </a:ext>
            </a:extLst>
          </p:cNvPr>
          <p:cNvPicPr>
            <a:picLocks noChangeAspect="1"/>
          </p:cNvPicPr>
          <p:nvPr/>
        </p:nvPicPr>
        <p:blipFill rotWithShape="1">
          <a:blip r:embed="rId2"/>
          <a:srcRect t="40174" b="37912"/>
          <a:stretch/>
        </p:blipFill>
        <p:spPr>
          <a:xfrm>
            <a:off x="449051" y="3281420"/>
            <a:ext cx="5388824" cy="1335280"/>
          </a:xfrm>
          <a:prstGeom prst="rect">
            <a:avLst/>
          </a:prstGeom>
        </p:spPr>
      </p:pic>
      <p:pic>
        <p:nvPicPr>
          <p:cNvPr id="18" name="Billede 17">
            <a:extLst>
              <a:ext uri="{FF2B5EF4-FFF2-40B4-BE49-F238E27FC236}">
                <a16:creationId xmlns:a16="http://schemas.microsoft.com/office/drawing/2014/main" id="{554B1B2E-218D-EB5B-0478-60C42BC5371B}"/>
              </a:ext>
            </a:extLst>
          </p:cNvPr>
          <p:cNvPicPr>
            <a:picLocks noChangeAspect="1"/>
          </p:cNvPicPr>
          <p:nvPr/>
        </p:nvPicPr>
        <p:blipFill rotWithShape="1">
          <a:blip r:embed="rId2"/>
          <a:srcRect t="16607" b="69092"/>
          <a:stretch/>
        </p:blipFill>
        <p:spPr>
          <a:xfrm>
            <a:off x="449051" y="2343314"/>
            <a:ext cx="5388824" cy="871420"/>
          </a:xfrm>
          <a:prstGeom prst="rect">
            <a:avLst/>
          </a:prstGeom>
        </p:spPr>
      </p:pic>
      <p:grpSp>
        <p:nvGrpSpPr>
          <p:cNvPr id="51" name="Gruppe 50">
            <a:extLst>
              <a:ext uri="{FF2B5EF4-FFF2-40B4-BE49-F238E27FC236}">
                <a16:creationId xmlns:a16="http://schemas.microsoft.com/office/drawing/2014/main" id="{DE6D2D49-6EF5-9AB2-08C2-CCE7BB054400}"/>
              </a:ext>
            </a:extLst>
          </p:cNvPr>
          <p:cNvGrpSpPr/>
          <p:nvPr/>
        </p:nvGrpSpPr>
        <p:grpSpPr>
          <a:xfrm>
            <a:off x="5449801" y="229490"/>
            <a:ext cx="3529749" cy="4700014"/>
            <a:chOff x="5449801" y="229490"/>
            <a:chExt cx="3529749" cy="4700014"/>
          </a:xfrm>
        </p:grpSpPr>
        <p:pic>
          <p:nvPicPr>
            <p:cNvPr id="45" name="Billede 44">
              <a:extLst>
                <a:ext uri="{FF2B5EF4-FFF2-40B4-BE49-F238E27FC236}">
                  <a16:creationId xmlns:a16="http://schemas.microsoft.com/office/drawing/2014/main" id="{3BAC4A70-4F79-A967-6D40-7B91A8AA5664}"/>
                </a:ext>
              </a:extLst>
            </p:cNvPr>
            <p:cNvPicPr>
              <a:picLocks noChangeAspect="1"/>
            </p:cNvPicPr>
            <p:nvPr/>
          </p:nvPicPr>
          <p:blipFill>
            <a:blip r:embed="rId3"/>
            <a:stretch>
              <a:fillRect/>
            </a:stretch>
          </p:blipFill>
          <p:spPr>
            <a:xfrm>
              <a:off x="5449801" y="229490"/>
              <a:ext cx="947312" cy="193611"/>
            </a:xfrm>
            <a:prstGeom prst="rect">
              <a:avLst/>
            </a:prstGeom>
          </p:spPr>
        </p:pic>
        <p:pic>
          <p:nvPicPr>
            <p:cNvPr id="46" name="Billede 45">
              <a:extLst>
                <a:ext uri="{FF2B5EF4-FFF2-40B4-BE49-F238E27FC236}">
                  <a16:creationId xmlns:a16="http://schemas.microsoft.com/office/drawing/2014/main" id="{9A293726-93C2-8218-0DCA-CF71875224E4}"/>
                </a:ext>
              </a:extLst>
            </p:cNvPr>
            <p:cNvPicPr>
              <a:picLocks noChangeAspect="1"/>
            </p:cNvPicPr>
            <p:nvPr/>
          </p:nvPicPr>
          <p:blipFill>
            <a:blip r:embed="rId4"/>
            <a:srcRect/>
            <a:stretch/>
          </p:blipFill>
          <p:spPr>
            <a:xfrm>
              <a:off x="5466304" y="423101"/>
              <a:ext cx="3513246" cy="4506403"/>
            </a:xfrm>
            <a:prstGeom prst="rect">
              <a:avLst/>
            </a:prstGeom>
          </p:spPr>
        </p:pic>
      </p:grpSp>
      <p:sp>
        <p:nvSpPr>
          <p:cNvPr id="2" name="Titel 1">
            <a:extLst>
              <a:ext uri="{FF2B5EF4-FFF2-40B4-BE49-F238E27FC236}">
                <a16:creationId xmlns:a16="http://schemas.microsoft.com/office/drawing/2014/main" id="{4FE11A06-13AF-FFB7-3BE2-553378E1F96A}"/>
              </a:ext>
            </a:extLst>
          </p:cNvPr>
          <p:cNvSpPr>
            <a:spLocks noGrp="1"/>
          </p:cNvSpPr>
          <p:nvPr>
            <p:ph type="title"/>
          </p:nvPr>
        </p:nvSpPr>
        <p:spPr/>
        <p:txBody>
          <a:bodyPr/>
          <a:lstStyle/>
          <a:p>
            <a:r>
              <a:rPr lang="da-DK" dirty="0"/>
              <a:t>Manuelt flow - simpelt</a:t>
            </a:r>
            <a:br>
              <a:rPr lang="da-DK" dirty="0"/>
            </a:br>
            <a:endParaRPr lang="da-DK" dirty="0"/>
          </a:p>
        </p:txBody>
      </p:sp>
      <p:sp>
        <p:nvSpPr>
          <p:cNvPr id="4" name="Pladsholder til tekst 3">
            <a:extLst>
              <a:ext uri="{FF2B5EF4-FFF2-40B4-BE49-F238E27FC236}">
                <a16:creationId xmlns:a16="http://schemas.microsoft.com/office/drawing/2014/main" id="{5D692D17-8C0C-01FC-BFBA-F6C61EE9BE56}"/>
              </a:ext>
            </a:extLst>
          </p:cNvPr>
          <p:cNvSpPr>
            <a:spLocks noGrp="1"/>
          </p:cNvSpPr>
          <p:nvPr>
            <p:ph type="body" sz="quarter" idx="11"/>
          </p:nvPr>
        </p:nvSpPr>
        <p:spPr/>
        <p:txBody>
          <a:bodyPr/>
          <a:lstStyle/>
          <a:p>
            <a:r>
              <a:rPr lang="da-DK" dirty="0"/>
              <a:t>eFaktura i KP - webinar</a:t>
            </a:r>
          </a:p>
        </p:txBody>
      </p:sp>
      <p:sp>
        <p:nvSpPr>
          <p:cNvPr id="12" name="Tekstfelt 11">
            <a:extLst>
              <a:ext uri="{FF2B5EF4-FFF2-40B4-BE49-F238E27FC236}">
                <a16:creationId xmlns:a16="http://schemas.microsoft.com/office/drawing/2014/main" id="{ADBCE3A4-CEB0-1712-11AF-EBEAC7303442}"/>
              </a:ext>
            </a:extLst>
          </p:cNvPr>
          <p:cNvSpPr txBox="1"/>
          <p:nvPr/>
        </p:nvSpPr>
        <p:spPr>
          <a:xfrm>
            <a:off x="1402085" y="1315091"/>
            <a:ext cx="2216604" cy="871420"/>
          </a:xfrm>
          <a:prstGeom prst="rect">
            <a:avLst/>
          </a:prstGeom>
          <a:noFill/>
          <a:ln>
            <a:noFill/>
          </a:ln>
        </p:spPr>
        <p:txBody>
          <a:bodyPr wrap="square" rtlCol="0">
            <a:noAutofit/>
          </a:bodyPr>
          <a:lstStyle/>
          <a:p>
            <a:pPr>
              <a:spcAft>
                <a:spcPts val="300"/>
              </a:spcAft>
            </a:pPr>
            <a:r>
              <a:rPr lang="da-DK" sz="1000" kern="0" dirty="0">
                <a:latin typeface="Neue Haas Grotesk Text Pro" panose="020B0504020202020204" pitchFamily="34" charset="77"/>
                <a:cs typeface="Arial"/>
              </a:rPr>
              <a:t>Den kendte visning af eFaktura ligger som et pdf-dokument på opgaven, men de vigtigste oplysninger vises også i processen.</a:t>
            </a:r>
          </a:p>
          <a:p>
            <a:pPr algn="l">
              <a:spcAft>
                <a:spcPts val="300"/>
              </a:spcAft>
            </a:pPr>
            <a:endParaRPr lang="da-DK" sz="1000" kern="0" dirty="0" err="1">
              <a:latin typeface="Neue Haas Grotesk Text Pro" panose="020B0504020202020204" pitchFamily="34" charset="77"/>
              <a:cs typeface="Arial"/>
            </a:endParaRPr>
          </a:p>
        </p:txBody>
      </p:sp>
      <p:pic>
        <p:nvPicPr>
          <p:cNvPr id="14" name="Billede 13">
            <a:extLst>
              <a:ext uri="{FF2B5EF4-FFF2-40B4-BE49-F238E27FC236}">
                <a16:creationId xmlns:a16="http://schemas.microsoft.com/office/drawing/2014/main" id="{CD02CB4A-EB3C-04F0-0B50-022C71F000D2}"/>
              </a:ext>
            </a:extLst>
          </p:cNvPr>
          <p:cNvPicPr>
            <a:picLocks noChangeAspect="1"/>
          </p:cNvPicPr>
          <p:nvPr/>
        </p:nvPicPr>
        <p:blipFill>
          <a:blip r:embed="rId5"/>
          <a:stretch>
            <a:fillRect/>
          </a:stretch>
        </p:blipFill>
        <p:spPr>
          <a:xfrm>
            <a:off x="495474" y="1115437"/>
            <a:ext cx="768327" cy="1090309"/>
          </a:xfrm>
          <a:prstGeom prst="rect">
            <a:avLst/>
          </a:prstGeom>
          <a:ln>
            <a:solidFill>
              <a:schemeClr val="tx1"/>
            </a:solidFill>
          </a:ln>
          <a:effectLst>
            <a:outerShdw blurRad="50800" dist="38100" dir="2700000" algn="tl" rotWithShape="0">
              <a:prstClr val="black">
                <a:alpha val="40000"/>
              </a:prstClr>
            </a:outerShdw>
          </a:effectLst>
        </p:spPr>
      </p:pic>
      <p:cxnSp>
        <p:nvCxnSpPr>
          <p:cNvPr id="16" name="Lige pilforbindelse 15">
            <a:extLst>
              <a:ext uri="{FF2B5EF4-FFF2-40B4-BE49-F238E27FC236}">
                <a16:creationId xmlns:a16="http://schemas.microsoft.com/office/drawing/2014/main" id="{D8634F88-1A36-E47B-EE7C-0A2E79B69A5A}"/>
              </a:ext>
            </a:extLst>
          </p:cNvPr>
          <p:cNvCxnSpPr>
            <a:cxnSpLocks/>
          </p:cNvCxnSpPr>
          <p:nvPr/>
        </p:nvCxnSpPr>
        <p:spPr bwMode="auto">
          <a:xfrm flipV="1">
            <a:off x="3455840" y="745136"/>
            <a:ext cx="2038964" cy="699777"/>
          </a:xfrm>
          <a:prstGeom prst="straightConnector1">
            <a:avLst/>
          </a:prstGeom>
          <a:ln>
            <a:headEnd type="none" w="med" len="med"/>
            <a:tailEnd type="triangle"/>
          </a:ln>
          <a:extLst>
            <a:ext uri="{909E8E84-426E-40dd-AFC4-6F175D3DCCD1}">
              <a14:hiddenFill xmlns:a14="http://schemas.microsoft.com/office/drawing/2010/main" xmlns="">
                <a:noFill/>
              </a14:hiddenFill>
            </a:ext>
          </a:extLst>
        </p:spPr>
        <p:style>
          <a:lnRef idx="1">
            <a:schemeClr val="accent1"/>
          </a:lnRef>
          <a:fillRef idx="0">
            <a:schemeClr val="accent1"/>
          </a:fillRef>
          <a:effectRef idx="0">
            <a:schemeClr val="accent1"/>
          </a:effectRef>
          <a:fontRef idx="minor">
            <a:schemeClr val="tx1"/>
          </a:fontRef>
        </p:style>
      </p:cxnSp>
      <p:cxnSp>
        <p:nvCxnSpPr>
          <p:cNvPr id="28" name="Lige pilforbindelse 27">
            <a:extLst>
              <a:ext uri="{FF2B5EF4-FFF2-40B4-BE49-F238E27FC236}">
                <a16:creationId xmlns:a16="http://schemas.microsoft.com/office/drawing/2014/main" id="{249FECB5-A5FC-B231-A364-FF8B0CDA8AA8}"/>
              </a:ext>
            </a:extLst>
          </p:cNvPr>
          <p:cNvCxnSpPr>
            <a:cxnSpLocks/>
          </p:cNvCxnSpPr>
          <p:nvPr/>
        </p:nvCxnSpPr>
        <p:spPr bwMode="auto">
          <a:xfrm flipV="1">
            <a:off x="4754350" y="1444913"/>
            <a:ext cx="711954" cy="880081"/>
          </a:xfrm>
          <a:prstGeom prst="straightConnector1">
            <a:avLst/>
          </a:prstGeom>
          <a:ln>
            <a:headEnd type="none" w="med" len="med"/>
            <a:tailEnd type="triangle"/>
          </a:ln>
          <a:extLst>
            <a:ext uri="{909E8E84-426E-40dd-AFC4-6F175D3DCCD1}">
              <a14:hiddenFill xmlns:a14="http://schemas.microsoft.com/office/drawing/2010/main" xmlns="">
                <a:noFill/>
              </a14:hiddenFill>
            </a:ext>
          </a:extLst>
        </p:spPr>
        <p:style>
          <a:lnRef idx="1">
            <a:schemeClr val="accent1"/>
          </a:lnRef>
          <a:fillRef idx="0">
            <a:schemeClr val="accent1"/>
          </a:fillRef>
          <a:effectRef idx="0">
            <a:schemeClr val="accent1"/>
          </a:effectRef>
          <a:fontRef idx="minor">
            <a:schemeClr val="tx1"/>
          </a:fontRef>
        </p:style>
      </p:cxnSp>
      <p:cxnSp>
        <p:nvCxnSpPr>
          <p:cNvPr id="32" name="Lige pilforbindelse 31">
            <a:extLst>
              <a:ext uri="{FF2B5EF4-FFF2-40B4-BE49-F238E27FC236}">
                <a16:creationId xmlns:a16="http://schemas.microsoft.com/office/drawing/2014/main" id="{D5D40597-B13C-3288-E11A-0831AAC1BF6C}"/>
              </a:ext>
            </a:extLst>
          </p:cNvPr>
          <p:cNvCxnSpPr>
            <a:cxnSpLocks/>
            <a:endCxn id="42" idx="1"/>
          </p:cNvCxnSpPr>
          <p:nvPr/>
        </p:nvCxnSpPr>
        <p:spPr bwMode="auto">
          <a:xfrm flipV="1">
            <a:off x="4627047" y="2424121"/>
            <a:ext cx="865044" cy="1246225"/>
          </a:xfrm>
          <a:prstGeom prst="straightConnector1">
            <a:avLst/>
          </a:prstGeom>
          <a:ln>
            <a:headEnd type="none" w="med" len="med"/>
            <a:tailEnd type="triangle"/>
          </a:ln>
          <a:extLst>
            <a:ext uri="{909E8E84-426E-40dd-AFC4-6F175D3DCCD1}">
              <a14:hiddenFill xmlns:a14="http://schemas.microsoft.com/office/drawing/2010/main" xmlns="">
                <a:noFill/>
              </a14:hiddenFill>
            </a:ext>
          </a:extLst>
        </p:spPr>
        <p:style>
          <a:lnRef idx="1">
            <a:schemeClr val="accent1"/>
          </a:lnRef>
          <a:fillRef idx="0">
            <a:schemeClr val="accent1"/>
          </a:fillRef>
          <a:effectRef idx="0">
            <a:schemeClr val="accent1"/>
          </a:effectRef>
          <a:fontRef idx="minor">
            <a:schemeClr val="tx1"/>
          </a:fontRef>
        </p:style>
      </p:cxnSp>
      <p:sp>
        <p:nvSpPr>
          <p:cNvPr id="38" name="Tekstfelt 37">
            <a:extLst>
              <a:ext uri="{FF2B5EF4-FFF2-40B4-BE49-F238E27FC236}">
                <a16:creationId xmlns:a16="http://schemas.microsoft.com/office/drawing/2014/main" id="{573BF6A9-A0A4-19A3-EBC9-EFBC3169C1D1}"/>
              </a:ext>
            </a:extLst>
          </p:cNvPr>
          <p:cNvSpPr txBox="1"/>
          <p:nvPr/>
        </p:nvSpPr>
        <p:spPr>
          <a:xfrm>
            <a:off x="2186783" y="4460175"/>
            <a:ext cx="2216604" cy="568687"/>
          </a:xfrm>
          <a:prstGeom prst="rect">
            <a:avLst/>
          </a:prstGeom>
          <a:noFill/>
          <a:ln>
            <a:noFill/>
          </a:ln>
        </p:spPr>
        <p:txBody>
          <a:bodyPr wrap="square" rtlCol="0">
            <a:noAutofit/>
          </a:bodyPr>
          <a:lstStyle/>
          <a:p>
            <a:pPr>
              <a:spcAft>
                <a:spcPts val="300"/>
              </a:spcAft>
            </a:pPr>
            <a:r>
              <a:rPr lang="da-DK" sz="1000" kern="0" dirty="0">
                <a:latin typeface="Neue Haas Grotesk Text Pro" panose="020B0504020202020204" pitchFamily="34" charset="77"/>
                <a:cs typeface="Arial"/>
              </a:rPr>
              <a:t>Fradrag fx pga. sygeforsikring ‘danmark’, rabatter, egenbetaling og andre negative beløb lægger sig nederst.</a:t>
            </a:r>
          </a:p>
        </p:txBody>
      </p:sp>
      <p:cxnSp>
        <p:nvCxnSpPr>
          <p:cNvPr id="39" name="Lige pilforbindelse 38">
            <a:extLst>
              <a:ext uri="{FF2B5EF4-FFF2-40B4-BE49-F238E27FC236}">
                <a16:creationId xmlns:a16="http://schemas.microsoft.com/office/drawing/2014/main" id="{A11F8232-5F1C-48C2-AC74-EC1F736D3FBE}"/>
              </a:ext>
            </a:extLst>
          </p:cNvPr>
          <p:cNvCxnSpPr>
            <a:cxnSpLocks/>
          </p:cNvCxnSpPr>
          <p:nvPr/>
        </p:nvCxnSpPr>
        <p:spPr bwMode="auto">
          <a:xfrm flipV="1">
            <a:off x="4150468" y="4318246"/>
            <a:ext cx="432572" cy="298454"/>
          </a:xfrm>
          <a:prstGeom prst="straightConnector1">
            <a:avLst/>
          </a:prstGeom>
          <a:ln>
            <a:headEnd type="none" w="med" len="med"/>
            <a:tailEnd type="triangle"/>
          </a:ln>
          <a:extLst>
            <a:ext uri="{909E8E84-426E-40dd-AFC4-6F175D3DCCD1}">
              <a14:hiddenFill xmlns:a14="http://schemas.microsoft.com/office/drawing/2010/main" xmlns="">
                <a:noFill/>
              </a14:hiddenFill>
            </a:ext>
          </a:extLst>
        </p:spPr>
        <p:style>
          <a:lnRef idx="1">
            <a:schemeClr val="accent1"/>
          </a:lnRef>
          <a:fillRef idx="0">
            <a:schemeClr val="accent1"/>
          </a:fillRef>
          <a:effectRef idx="0">
            <a:schemeClr val="accent1"/>
          </a:effectRef>
          <a:fontRef idx="minor">
            <a:schemeClr val="tx1"/>
          </a:fontRef>
        </p:style>
      </p:cxnSp>
      <p:sp>
        <p:nvSpPr>
          <p:cNvPr id="41" name="Rektangel 40">
            <a:extLst>
              <a:ext uri="{FF2B5EF4-FFF2-40B4-BE49-F238E27FC236}">
                <a16:creationId xmlns:a16="http://schemas.microsoft.com/office/drawing/2014/main" id="{249956E5-929A-0D23-3CB8-795BC93BFD4C}"/>
              </a:ext>
            </a:extLst>
          </p:cNvPr>
          <p:cNvSpPr/>
          <p:nvPr/>
        </p:nvSpPr>
        <p:spPr>
          <a:xfrm>
            <a:off x="5550848" y="1147009"/>
            <a:ext cx="3372658" cy="512201"/>
          </a:xfrm>
          <a:prstGeom prst="rect">
            <a:avLst/>
          </a:prstGeom>
          <a:solidFill>
            <a:srgbClr val="FFFF00">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
        <p:nvSpPr>
          <p:cNvPr id="42" name="Rektangel 41">
            <a:extLst>
              <a:ext uri="{FF2B5EF4-FFF2-40B4-BE49-F238E27FC236}">
                <a16:creationId xmlns:a16="http://schemas.microsoft.com/office/drawing/2014/main" id="{3FFC2155-C1BD-FE2D-A13E-AE19B265F1A1}"/>
              </a:ext>
            </a:extLst>
          </p:cNvPr>
          <p:cNvSpPr/>
          <p:nvPr/>
        </p:nvSpPr>
        <p:spPr>
          <a:xfrm>
            <a:off x="5492091" y="2101999"/>
            <a:ext cx="3431415" cy="644243"/>
          </a:xfrm>
          <a:prstGeom prst="rect">
            <a:avLst/>
          </a:prstGeom>
          <a:solidFill>
            <a:srgbClr val="FFFF00">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pPr>
            <a:endParaRPr lang="da-DK" sz="1000" dirty="0">
              <a:solidFill>
                <a:schemeClr val="tx1"/>
              </a:solidFill>
              <a:latin typeface="Neue Haas Grotesk Text Pro" panose="020B0504020202020204" pitchFamily="34" charset="77"/>
              <a:cs typeface="Arial"/>
            </a:endParaRPr>
          </a:p>
        </p:txBody>
      </p:sp>
    </p:spTree>
    <p:extLst>
      <p:ext uri="{BB962C8B-B14F-4D97-AF65-F5344CB8AC3E}">
        <p14:creationId xmlns:p14="http://schemas.microsoft.com/office/powerpoint/2010/main" val="559667200"/>
      </p:ext>
    </p:extLst>
  </p:cSld>
  <p:clrMapOvr>
    <a:masterClrMapping/>
  </p:clrMapOvr>
</p:sld>
</file>

<file path=ppt/theme/theme1.xml><?xml version="1.0" encoding="utf-8"?>
<a:theme xmlns:a="http://schemas.openxmlformats.org/drawingml/2006/main" name="Default Theme">
  <a:themeElements>
    <a:clrScheme name="KOMBIT">
      <a:dk1>
        <a:srgbClr val="111111"/>
      </a:dk1>
      <a:lt1>
        <a:srgbClr val="FFFFFF"/>
      </a:lt1>
      <a:dk2>
        <a:srgbClr val="CCC09E"/>
      </a:dk2>
      <a:lt2>
        <a:srgbClr val="F3EFE0"/>
      </a:lt2>
      <a:accent1>
        <a:srgbClr val="EB052F"/>
      </a:accent1>
      <a:accent2>
        <a:srgbClr val="3373D2"/>
      </a:accent2>
      <a:accent3>
        <a:srgbClr val="1C3F32"/>
      </a:accent3>
      <a:accent4>
        <a:srgbClr val="580D28"/>
      </a:accent4>
      <a:accent5>
        <a:srgbClr val="9656D7"/>
      </a:accent5>
      <a:accent6>
        <a:srgbClr val="B30E60"/>
      </a:accent6>
      <a:hlink>
        <a:srgbClr val="696969"/>
      </a:hlink>
      <a:folHlink>
        <a:srgbClr val="D6D6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spcAft>
            <a:spcPts val="300"/>
          </a:spcAft>
          <a:defRPr sz="1000" dirty="0" smtClean="0">
            <a:solidFill>
              <a:schemeClr val="tx1"/>
            </a:solidFill>
            <a:latin typeface="Neue Haas Grotesk Text Pro" panose="020B0504020202020204" pitchFamily="34" charset="77"/>
            <a:cs typeface="Arial"/>
          </a:defRPr>
        </a:defPPr>
      </a:lstStyle>
      <a:style>
        <a:lnRef idx="1">
          <a:schemeClr val="accent1"/>
        </a:lnRef>
        <a:fillRef idx="3">
          <a:schemeClr val="accent1"/>
        </a:fillRef>
        <a:effectRef idx="2">
          <a:schemeClr val="accent1"/>
        </a:effectRef>
        <a:fontRef idx="minor">
          <a:schemeClr val="lt1"/>
        </a:fontRef>
      </a:style>
    </a:spDef>
    <a:lnDef>
      <a:spPr bwMode="auto">
        <a:noFill/>
        <a:ln w="9525" algn="ctr">
          <a:solidFill>
            <a:schemeClr val="tx1"/>
          </a:solidFill>
          <a:prstDash val="solid"/>
          <a:round/>
          <a:headEnd type="none" w="med" len="med"/>
          <a:tailEnd type="none" w="med" len="med"/>
        </a:ln>
        <a:extLst>
          <a:ext uri="{909E8E84-426E-40dd-AFC4-6F175D3DCCD1}">
            <a14:hiddenFill xmlns:p="http://schemas.openxmlformats.org/presentationml/2006/main" xmlns="" xmlns:a14="http://schemas.microsoft.com/office/drawing/2010/main">
              <a:noFill/>
            </a14:hiddenFill>
          </a:ext>
        </a:extLst>
      </a:spPr>
      <a:bodyPr/>
      <a:lstStyle/>
    </a:lnDef>
    <a:txDef>
      <a:spPr>
        <a:noFill/>
        <a:ln>
          <a:noFill/>
        </a:ln>
      </a:spPr>
      <a:bodyPr wrap="square">
        <a:noAutofit/>
      </a:bodyPr>
      <a:lstStyle>
        <a:defPPr algn="l">
          <a:spcAft>
            <a:spcPts val="300"/>
          </a:spcAft>
          <a:defRPr sz="1000" kern="0" dirty="0" err="1">
            <a:latin typeface="Neue Haas Grotesk Text Pro" panose="020B0504020202020204" pitchFamily="34" charset="77"/>
            <a:cs typeface="Arial"/>
          </a:defRPr>
        </a:defPPr>
      </a:lstStyle>
    </a:txDef>
  </a:objectDefaults>
  <a:extraClrSchemeLst/>
  <a:extLst>
    <a:ext uri="{05A4C25C-085E-4340-85A3-A5531E510DB2}">
      <thm15:themeFamily xmlns:thm15="http://schemas.microsoft.com/office/thememl/2012/main" name="Default Theme" id="{C7AC0F08-1B09-4FEC-AE72-41B55077FA75}" vid="{E4698925-7EE4-4D81-A0C2-2FB19D40660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rbejdspakke xmlns="E40D5550-2BEE-4B41-86B5-6DCF3B4E7C1C">90</Arbejdspakke>
    <Produkt xmlns="E40D5550-2BEE-4B41-86B5-6DCF3B4E7C1C">206</Produkt>
    <dbbd091c3665496983deaf2c1e5421e8 xmlns="1ad18e57-1846-4ffb-a171-01e80b4d2f32">
      <Terms xmlns="http://schemas.microsoft.com/office/infopath/2007/PartnerControls">
        <TermInfo xmlns="http://schemas.microsoft.com/office/infopath/2007/PartnerControls">
          <TermName xmlns="http://schemas.microsoft.com/office/infopath/2007/PartnerControls">Præsentation</TermName>
          <TermId xmlns="http://schemas.microsoft.com/office/infopath/2007/PartnerControls">bb619a9a-a82c-4f9e-a1df-bd5417f80ab4</TermId>
        </TermInfo>
      </Terms>
    </dbbd091c3665496983deaf2c1e5421e8>
    <m58fa08f697546ad9c9c3d2382b429ae xmlns="1ad18e57-1846-4ffb-a171-01e80b4d2f32">
      <Terms xmlns="http://schemas.microsoft.com/office/infopath/2007/PartnerControls">
        <TermInfo xmlns="http://schemas.microsoft.com/office/infopath/2007/PartnerControls">
          <TermName xmlns="http://schemas.microsoft.com/office/infopath/2007/PartnerControls">Ekstern</TermName>
          <TermId xmlns="http://schemas.microsoft.com/office/infopath/2007/PartnerControls">95ef43ab-9e36-4dab-816d-0787e44693bc</TermId>
        </TermInfo>
      </Terms>
    </m58fa08f697546ad9c9c3d2382b429ae>
    <TaxCatchAll xmlns="1ad18e57-1846-4ffb-a171-01e80b4d2f32">
      <Value>1583</Value>
      <Value>1683</Value>
    </TaxCatchAll>
    <Flyt_x0020_til_x0020_arkiv xmlns="1ad18e57-1846-4ffb-a171-01e80b4d2f32">false</Flyt_x0020_til_x0020_arkiv>
    <c451ce8205554d0399649e204cacaaa8 xmlns="1ad18e57-1846-4ffb-a171-01e80b4d2f32">
      <Terms xmlns="http://schemas.microsoft.com/office/infopath/2007/PartnerControls"/>
    </c451ce8205554d0399649e204cacaaa8>
    <_dlc_DocId xmlns="1ad18e57-1846-4ffb-a171-01e80b4d2f32">KUSWZMNXHWK5-430500394-39788</_dlc_DocId>
    <_dlc_DocIdUrl xmlns="1ad18e57-1846-4ffb-a171-01e80b4d2f32">
      <Url>https://share-it.kombit.dk/P0136/_layouts/15/DocIdRedir.aspx?ID=KUSWZMNXHWK5-430500394-39788</Url>
      <Description>KUSWZMNXHWK5-430500394-39788</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Leverancedokument (Word)" ma:contentTypeID="0x0101002046B6C8D193AC4A8CC7ECD2839F9CBB01000230D2BF5704704D9989A1B2FA0B48D9" ma:contentTypeVersion="22" ma:contentTypeDescription="" ma:contentTypeScope="" ma:versionID="d63d9b7d2fea779c1135b7dd7e9d2b36">
  <xsd:schema xmlns:xsd="http://www.w3.org/2001/XMLSchema" xmlns:xs="http://www.w3.org/2001/XMLSchema" xmlns:p="http://schemas.microsoft.com/office/2006/metadata/properties" xmlns:ns3="1ad18e57-1846-4ffb-a171-01e80b4d2f32" xmlns:ns4="E40D5550-2BEE-4B41-86B5-6DCF3B4E7C1C" xmlns:ns5="d2626a4f-2b08-4ba6-b5ec-38b115a2f5f9" targetNamespace="http://schemas.microsoft.com/office/2006/metadata/properties" ma:root="true" ma:fieldsID="e0e2221673d3920bb47dc1fba7bc205e" ns3:_="" ns4:_="" ns5:_="">
    <xsd:import namespace="1ad18e57-1846-4ffb-a171-01e80b4d2f32"/>
    <xsd:import namespace="E40D5550-2BEE-4B41-86B5-6DCF3B4E7C1C"/>
    <xsd:import namespace="d2626a4f-2b08-4ba6-b5ec-38b115a2f5f9"/>
    <xsd:element name="properties">
      <xsd:complexType>
        <xsd:sequence>
          <xsd:element name="documentManagement">
            <xsd:complexType>
              <xsd:all>
                <xsd:element ref="ns3:dbbd091c3665496983deaf2c1e5421e8" minOccurs="0"/>
                <xsd:element ref="ns3:TaxCatchAll" minOccurs="0"/>
                <xsd:element ref="ns3:TaxCatchAllLabel" minOccurs="0"/>
                <xsd:element ref="ns3:c451ce8205554d0399649e204cacaaa8" minOccurs="0"/>
                <xsd:element ref="ns3:m58fa08f697546ad9c9c3d2382b429ae" minOccurs="0"/>
                <xsd:element ref="ns3:Flyt_x0020_til_x0020_arkiv" minOccurs="0"/>
                <xsd:element ref="ns4:Arbejdspakke" minOccurs="0"/>
                <xsd:element ref="ns4:Produkt" minOccurs="0"/>
                <xsd:element ref="ns3:_dlc_DocId" minOccurs="0"/>
                <xsd:element ref="ns3:_dlc_DocIdUrl" minOccurs="0"/>
                <xsd:element ref="ns3:_dlc_DocIdPersistId" minOccurs="0"/>
                <xsd:element ref="ns5: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d18e57-1846-4ffb-a171-01e80b4d2f32" elementFormDefault="qualified">
    <xsd:import namespace="http://schemas.microsoft.com/office/2006/documentManagement/types"/>
    <xsd:import namespace="http://schemas.microsoft.com/office/infopath/2007/PartnerControls"/>
    <xsd:element name="dbbd091c3665496983deaf2c1e5421e8" ma:index="9" ma:taxonomy="true" ma:internalName="dbbd091c3665496983deaf2c1e5421e8" ma:taxonomyFieldName="Leverancetype" ma:displayName="Leverancetype" ma:indexed="true" ma:default="" ma:fieldId="{dbbd091c-3665-4969-83de-af2c1e5421e8}" ma:sspId="efb1083d-7045-4fd7-9409-417f0f74db49" ma:termSetId="2de6e197-0de2-4682-8bfd-dca263496561"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259305a2-eae7-4539-8fbb-789e91726657}" ma:internalName="TaxCatchAll" ma:showField="CatchAllData"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259305a2-eae7-4539-8fbb-789e91726657}" ma:internalName="TaxCatchAllLabel" ma:readOnly="true" ma:showField="CatchAllDataLabel"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c451ce8205554d0399649e204cacaaa8" ma:index="13" nillable="true" ma:taxonomy="true" ma:internalName="c451ce8205554d0399649e204cacaaa8" ma:taxonomyFieldName="Leveranceemne" ma:displayName="Leveranceemne" ma:default="" ma:fieldId="{c451ce82-0555-4d03-9964-9e204cacaaa8}" ma:sspId="efb1083d-7045-4fd7-9409-417f0f74db49" ma:termSetId="6743bab4-90ff-47fd-be26-c308944563ee" ma:anchorId="00000000-0000-0000-0000-000000000000" ma:open="false" ma:isKeyword="false">
      <xsd:complexType>
        <xsd:sequence>
          <xsd:element ref="pc:Terms" minOccurs="0" maxOccurs="1"/>
        </xsd:sequence>
      </xsd:complexType>
    </xsd:element>
    <xsd:element name="m58fa08f697546ad9c9c3d2382b429ae" ma:index="15" ma:taxonomy="true" ma:internalName="m58fa08f697546ad9c9c3d2382b429ae" ma:taxonomyFieldName="Interessenter" ma:displayName="Interessenter" ma:readOnly="false" ma:default="" ma:fieldId="{658fa08f-6975-46ad-9c9c-3d2382b429ae}" ma:sspId="efb1083d-7045-4fd7-9409-417f0f74db49" ma:termSetId="9a82c93d-e0ab-4d8a-98c1-b2918757e48d" ma:anchorId="00000000-0000-0000-0000-000000000000" ma:open="false" ma:isKeyword="false">
      <xsd:complexType>
        <xsd:sequence>
          <xsd:element ref="pc:Terms" minOccurs="0" maxOccurs="1"/>
        </xsd:sequence>
      </xsd:complexType>
    </xsd:element>
    <xsd:element name="Flyt_x0020_til_x0020_arkiv" ma:index="17" nillable="true" ma:displayName="Flyt til arkiv" ma:default="0" ma:indexed="true" ma:internalName="Flyt_x0020_til_x0020_arkiv">
      <xsd:simpleType>
        <xsd:restriction base="dms:Boolean"/>
      </xsd:simpleType>
    </xsd:element>
    <xsd:element name="_dlc_DocId" ma:index="20" nillable="true" ma:displayName="Værdi for dokument-id" ma:description="Værdien af det dokument-id, der er tildelt dette element." ma:internalName="_dlc_DocId" ma:readOnly="true">
      <xsd:simpleType>
        <xsd:restriction base="dms:Text"/>
      </xsd:simpleType>
    </xsd:element>
    <xsd:element name="_dlc_DocIdUrl" ma:index="21" nillable="true" ma:displayName="Dokument-id" ma:description="Permanent link til dette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2"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E40D5550-2BEE-4B41-86B5-6DCF3B4E7C1C" elementFormDefault="qualified">
    <xsd:import namespace="http://schemas.microsoft.com/office/2006/documentManagement/types"/>
    <xsd:import namespace="http://schemas.microsoft.com/office/infopath/2007/PartnerControls"/>
    <xsd:element name="Arbejdspakke" ma:index="18" nillable="true" ma:displayName="Arbejdspakke" ma:indexed="true" ma:list="{E9F85BCF-B6E3-41A6-A315-61412F09A3B0}" ma:internalName="Arbejdspakke" ma:showField="Arbejdspakke_x0020_titel">
      <xsd:simpleType>
        <xsd:restriction base="dms:Lookup"/>
      </xsd:simpleType>
    </xsd:element>
    <xsd:element name="Produkt" ma:index="19" nillable="true" ma:displayName="Produkt" ma:list="{E9F85BCF-B6E3-41A6-A315-61412F09A3B0}" ma:internalName="Produkt" ma:showField="Produkttitel">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d2626a4f-2b08-4ba6-b5ec-38b115a2f5f9" elementFormDefault="qualified">
    <xsd:import namespace="http://schemas.microsoft.com/office/2006/documentManagement/types"/>
    <xsd:import namespace="http://schemas.microsoft.com/office/infopath/2007/PartnerControls"/>
    <xsd:element name="SharedWithUsers" ma:index="23"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displayName="Titel"/>
        <xsd:element ref="dc:subject" minOccurs="0" maxOccurs="1"/>
        <xsd:element ref="dc:description" minOccurs="0" maxOccurs="1"/>
        <xsd:element name="keywords" minOccurs="0" maxOccurs="1" type="xsd:string" ma:displayName="Nøgleord"/>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E6A5DD-F9F3-4A1A-B02B-02B68C55AA12}">
  <ds:schemaRefs>
    <ds:schemaRef ds:uri="1ad18e57-1846-4ffb-a171-01e80b4d2f32"/>
    <ds:schemaRef ds:uri="E40D5550-2BEE-4B41-86B5-6DCF3B4E7C1C"/>
    <ds:schemaRef ds:uri="http://schemas.microsoft.com/office/2006/documentManagement/types"/>
    <ds:schemaRef ds:uri="http://purl.org/dc/elements/1.1/"/>
    <ds:schemaRef ds:uri="http://schemas.microsoft.com/office/infopath/2007/PartnerControls"/>
    <ds:schemaRef ds:uri="http://purl.org/dc/dcmitype/"/>
    <ds:schemaRef ds:uri="http://schemas.openxmlformats.org/package/2006/metadata/core-properties"/>
    <ds:schemaRef ds:uri="http://www.w3.org/XML/1998/namespace"/>
    <ds:schemaRef ds:uri="d2626a4f-2b08-4ba6-b5ec-38b115a2f5f9"/>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112771BB-8912-41FB-A41D-B046F0269079}">
  <ds:schemaRefs>
    <ds:schemaRef ds:uri="http://schemas.microsoft.com/sharepoint/v3/contenttype/forms"/>
  </ds:schemaRefs>
</ds:datastoreItem>
</file>

<file path=customXml/itemProps3.xml><?xml version="1.0" encoding="utf-8"?>
<ds:datastoreItem xmlns:ds="http://schemas.openxmlformats.org/officeDocument/2006/customXml" ds:itemID="{DEA60D8B-4333-487D-B2DF-BE63FFC0DECF}">
  <ds:schemaRefs>
    <ds:schemaRef ds:uri="http://schemas.microsoft.com/sharepoint/events"/>
  </ds:schemaRefs>
</ds:datastoreItem>
</file>

<file path=customXml/itemProps4.xml><?xml version="1.0" encoding="utf-8"?>
<ds:datastoreItem xmlns:ds="http://schemas.openxmlformats.org/officeDocument/2006/customXml" ds:itemID="{33B08A72-4755-4220-B233-5AF59D2B9C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d18e57-1846-4ffb-a171-01e80b4d2f32"/>
    <ds:schemaRef ds:uri="E40D5550-2BEE-4B41-86B5-6DCF3B4E7C1C"/>
    <ds:schemaRef ds:uri="d2626a4f-2b08-4ba6-b5ec-38b115a2f5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Default Theme</Template>
  <TotalTime>1136</TotalTime>
  <Words>2537</Words>
  <Application>Microsoft Office PowerPoint</Application>
  <PresentationFormat>Skærmshow (16:9)</PresentationFormat>
  <Paragraphs>296</Paragraphs>
  <Slides>35</Slides>
  <Notes>0</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35</vt:i4>
      </vt:variant>
    </vt:vector>
  </HeadingPairs>
  <TitlesOfParts>
    <vt:vector size="43" baseType="lpstr">
      <vt:lpstr>Arial</vt:lpstr>
      <vt:lpstr>CambriaMath</vt:lpstr>
      <vt:lpstr>Helvetica</vt:lpstr>
      <vt:lpstr>Neue Haas Grotesk Text Pro</vt:lpstr>
      <vt:lpstr>Normal systemskrift</vt:lpstr>
      <vt:lpstr>Source Sans Pro Light</vt:lpstr>
      <vt:lpstr>Wingdings</vt:lpstr>
      <vt:lpstr>Default Theme</vt:lpstr>
      <vt:lpstr>eFaktura i KP - webinar</vt:lpstr>
      <vt:lpstr>Overordnet om pilotafprøvning</vt:lpstr>
      <vt:lpstr>PowerPoint-præsentation</vt:lpstr>
      <vt:lpstr>Dagsorden</vt:lpstr>
      <vt:lpstr>Dagsorden</vt:lpstr>
      <vt:lpstr>Overordnet flow for eFaktura Faktura, kreditnota og rykker</vt:lpstr>
      <vt:lpstr>Dagsorden</vt:lpstr>
      <vt:lpstr>Manuelt flow - simpelt </vt:lpstr>
      <vt:lpstr>Manuelt flow - simpelt </vt:lpstr>
      <vt:lpstr>Manuelt flow - simpelt </vt:lpstr>
      <vt:lpstr>Manuelt flow - simpelt </vt:lpstr>
      <vt:lpstr>Manuelt flow - simpelt </vt:lpstr>
      <vt:lpstr>Manuelt flow - simpelt </vt:lpstr>
      <vt:lpstr>Manuelt flow - simpelt </vt:lpstr>
      <vt:lpstr>Livedemo</vt:lpstr>
      <vt:lpstr>Dagsorden</vt:lpstr>
      <vt:lpstr>Automatisk flow</vt:lpstr>
      <vt:lpstr>Dagsorden</vt:lpstr>
      <vt:lpstr>Varierende flows </vt:lpstr>
      <vt:lpstr>Varierende flows ”med en på forhånd bevilget ydelse”  </vt:lpstr>
      <vt:lpstr>Varierende flows ”uden en på forhånd bevilget ydelse”  </vt:lpstr>
      <vt:lpstr>Varierende flows Tilføj en ny sag, til at holde fakturaen (kun almindeligt helbredstillæg)  </vt:lpstr>
      <vt:lpstr>Varierende flows Tilknytning til flere sager eller konteringer  </vt:lpstr>
      <vt:lpstr>Varierende flows Tilknytning til flere sager … </vt:lpstr>
      <vt:lpstr>Varierende flows Parallel håndtering i økonomisystemet</vt:lpstr>
      <vt:lpstr>Livedemo</vt:lpstr>
      <vt:lpstr>Dagsorden</vt:lpstr>
      <vt:lpstr>Valideringer</vt:lpstr>
      <vt:lpstr>Valideringer</vt:lpstr>
      <vt:lpstr>Dagsorden</vt:lpstr>
      <vt:lpstr>Kreditnota og Rykkere</vt:lpstr>
      <vt:lpstr>Svar på Ofte stillede spørgsmål</vt:lpstr>
      <vt:lpstr>Beløbsgrænser</vt:lpstr>
      <vt:lpstr>Ordbog:</vt:lpstr>
      <vt:lpstr>Spørgsmål ?</vt:lpstr>
    </vt:vector>
  </TitlesOfParts>
  <Company>Kombit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eFaktura i KP - webinar</dc:title>
  <dc:creator>Otto Plantener Jensen</dc:creator>
  <cp:lastModifiedBy>Aske Walther Sørensen</cp:lastModifiedBy>
  <cp:revision>1</cp:revision>
  <cp:lastPrinted>2024-03-14T11:54:31Z</cp:lastPrinted>
  <dcterms:created xsi:type="dcterms:W3CDTF">2024-02-23T08:53:06Z</dcterms:created>
  <dcterms:modified xsi:type="dcterms:W3CDTF">2024-08-12T08:04:12Z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0x0101002046B6C8D193AC4A8CC7ECD2839F9CBB01000230D2BF5704704D9989A1B2FA0B48D9</vt:lpwstr>
  </property>
  <property fmtid="{D5CDD505-2E9C-101B-9397-08002B2CF9AE}" pid="3" name="_dlc_DocIdItemGuid">
    <vt:lpwstr>325cf04d-0049-4c66-bcd5-872fc3017994</vt:lpwstr>
  </property>
  <property fmtid="{D5CDD505-2E9C-101B-9397-08002B2CF9AE}" pid="4" name="Leverancetype">
    <vt:lpwstr>1583;#Præsentation|bb619a9a-a82c-4f9e-a1df-bd5417f80ab4</vt:lpwstr>
  </property>
  <property fmtid="{D5CDD505-2E9C-101B-9397-08002B2CF9AE}" pid="5" name="Interessenter">
    <vt:lpwstr>1683;#Ekstern|95ef43ab-9e36-4dab-816d-0787e44693bc</vt:lpwstr>
  </property>
  <property fmtid="{D5CDD505-2E9C-101B-9397-08002B2CF9AE}" pid="6" name="Leveranceemne">
    <vt:lpwstr/>
  </property>
</Properties>
</file>